
<file path=[Content_Types].xml><?xml version="1.0" encoding="utf-8"?>
<Types xmlns="http://schemas.openxmlformats.org/package/2006/content-types">
  <Default Extension="png" ContentType="image/png"/>
  <Default Extension="jpeg" ContentType="image/jpeg"/>
  <Default Extension="JPG" ContentType="image/.jpg"/>
  <Default Extension="tiff" ContentType="image/tif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542" r:id="rId3"/>
    <p:sldId id="2592" r:id="rId5"/>
    <p:sldId id="2593" r:id="rId6"/>
    <p:sldId id="2594" r:id="rId7"/>
    <p:sldId id="2595" r:id="rId8"/>
    <p:sldId id="2596" r:id="rId9"/>
    <p:sldId id="2597" r:id="rId10"/>
    <p:sldId id="2598" r:id="rId11"/>
    <p:sldId id="2599" r:id="rId12"/>
    <p:sldId id="2600" r:id="rId13"/>
    <p:sldId id="2601" r:id="rId14"/>
    <p:sldId id="2602" r:id="rId15"/>
    <p:sldId id="2603" r:id="rId16"/>
    <p:sldId id="2604" r:id="rId17"/>
    <p:sldId id="2605" r:id="rId18"/>
    <p:sldId id="2606" r:id="rId19"/>
    <p:sldId id="2607" r:id="rId20"/>
    <p:sldId id="2608" r:id="rId21"/>
    <p:sldId id="2609" r:id="rId22"/>
    <p:sldId id="2610" r:id="rId23"/>
    <p:sldId id="2611" r:id="rId24"/>
    <p:sldId id="2612" r:id="rId25"/>
    <p:sldId id="2613" r:id="rId26"/>
    <p:sldId id="2618" r:id="rId27"/>
    <p:sldId id="2614" r:id="rId28"/>
    <p:sldId id="2615" r:id="rId29"/>
    <p:sldId id="2616" r:id="rId30"/>
    <p:sldId id="2543" r:id="rId31"/>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ctr" defTabSz="821690" rtl="0" fontAlgn="auto" latinLnBrk="0" hangingPunct="0">
      <a:lnSpc>
        <a:spcPct val="100000"/>
      </a:lnSpc>
      <a:spcBef>
        <a:spcPts val="0"/>
      </a:spcBef>
      <a:spcAft>
        <a:spcPts val="0"/>
      </a:spcAft>
      <a:buClrTx/>
      <a:buSzTx/>
      <a:buFontTx/>
      <a:buNone/>
      <a:defRPr kumimoji="0" sz="32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1pPr>
    <a:lvl2pPr marL="0" marR="0" indent="228600" algn="ctr" defTabSz="821690" rtl="0" fontAlgn="auto" latinLnBrk="0" hangingPunct="0">
      <a:lnSpc>
        <a:spcPct val="100000"/>
      </a:lnSpc>
      <a:spcBef>
        <a:spcPts val="0"/>
      </a:spcBef>
      <a:spcAft>
        <a:spcPts val="0"/>
      </a:spcAft>
      <a:buClrTx/>
      <a:buSzTx/>
      <a:buFontTx/>
      <a:buNone/>
      <a:defRPr kumimoji="0" sz="32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2pPr>
    <a:lvl3pPr marL="0" marR="0" indent="457200" algn="ctr" defTabSz="821690" rtl="0" fontAlgn="auto" latinLnBrk="0" hangingPunct="0">
      <a:lnSpc>
        <a:spcPct val="100000"/>
      </a:lnSpc>
      <a:spcBef>
        <a:spcPts val="0"/>
      </a:spcBef>
      <a:spcAft>
        <a:spcPts val="0"/>
      </a:spcAft>
      <a:buClrTx/>
      <a:buSzTx/>
      <a:buFontTx/>
      <a:buNone/>
      <a:defRPr kumimoji="0" sz="32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3pPr>
    <a:lvl4pPr marL="0" marR="0" indent="685800" algn="ctr" defTabSz="821690" rtl="0" fontAlgn="auto" latinLnBrk="0" hangingPunct="0">
      <a:lnSpc>
        <a:spcPct val="100000"/>
      </a:lnSpc>
      <a:spcBef>
        <a:spcPts val="0"/>
      </a:spcBef>
      <a:spcAft>
        <a:spcPts val="0"/>
      </a:spcAft>
      <a:buClrTx/>
      <a:buSzTx/>
      <a:buFontTx/>
      <a:buNone/>
      <a:defRPr kumimoji="0" sz="32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4pPr>
    <a:lvl5pPr marL="0" marR="0" indent="914400" algn="ctr" defTabSz="821690" rtl="0" fontAlgn="auto" latinLnBrk="0" hangingPunct="0">
      <a:lnSpc>
        <a:spcPct val="100000"/>
      </a:lnSpc>
      <a:spcBef>
        <a:spcPts val="0"/>
      </a:spcBef>
      <a:spcAft>
        <a:spcPts val="0"/>
      </a:spcAft>
      <a:buClrTx/>
      <a:buSzTx/>
      <a:buFontTx/>
      <a:buNone/>
      <a:defRPr kumimoji="0" sz="32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5pPr>
    <a:lvl6pPr marL="0" marR="0" indent="1143000" algn="ctr" defTabSz="821690" rtl="0" fontAlgn="auto" latinLnBrk="0" hangingPunct="0">
      <a:lnSpc>
        <a:spcPct val="100000"/>
      </a:lnSpc>
      <a:spcBef>
        <a:spcPts val="0"/>
      </a:spcBef>
      <a:spcAft>
        <a:spcPts val="0"/>
      </a:spcAft>
      <a:buClrTx/>
      <a:buSzTx/>
      <a:buFontTx/>
      <a:buNone/>
      <a:defRPr kumimoji="0" sz="32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6pPr>
    <a:lvl7pPr marL="0" marR="0" indent="1371600" algn="ctr" defTabSz="821690" rtl="0" fontAlgn="auto" latinLnBrk="0" hangingPunct="0">
      <a:lnSpc>
        <a:spcPct val="100000"/>
      </a:lnSpc>
      <a:spcBef>
        <a:spcPts val="0"/>
      </a:spcBef>
      <a:spcAft>
        <a:spcPts val="0"/>
      </a:spcAft>
      <a:buClrTx/>
      <a:buSzTx/>
      <a:buFontTx/>
      <a:buNone/>
      <a:defRPr kumimoji="0" sz="32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7pPr>
    <a:lvl8pPr marL="0" marR="0" indent="1600200" algn="ctr" defTabSz="821690" rtl="0" fontAlgn="auto" latinLnBrk="0" hangingPunct="0">
      <a:lnSpc>
        <a:spcPct val="100000"/>
      </a:lnSpc>
      <a:spcBef>
        <a:spcPts val="0"/>
      </a:spcBef>
      <a:spcAft>
        <a:spcPts val="0"/>
      </a:spcAft>
      <a:buClrTx/>
      <a:buSzTx/>
      <a:buFontTx/>
      <a:buNone/>
      <a:defRPr kumimoji="0" sz="32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8pPr>
    <a:lvl9pPr marL="0" marR="0" indent="1828800" algn="ctr" defTabSz="821690" rtl="0" fontAlgn="auto" latinLnBrk="0" hangingPunct="0">
      <a:lnSpc>
        <a:spcPct val="100000"/>
      </a:lnSpc>
      <a:spcBef>
        <a:spcPts val="0"/>
      </a:spcBef>
      <a:spcAft>
        <a:spcPts val="0"/>
      </a:spcAft>
      <a:buClrTx/>
      <a:buSzTx/>
      <a:buFontTx/>
      <a:buNone/>
      <a:defRPr kumimoji="0" sz="32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ove.zhu@fit2cloud.com" initials="d"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D7BE0"/>
    <a:srgbClr val="2C89CE"/>
    <a:srgbClr val="0F6FC6"/>
    <a:srgbClr val="535353"/>
    <a:srgbClr val="D3D7DB"/>
    <a:srgbClr val="0A7BE0"/>
    <a:srgbClr val="60B0F8"/>
    <a:srgbClr val="80B7CB"/>
    <a:srgbClr val="5FAAC3"/>
    <a:srgbClr val="0C7BE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345"/>
    <p:restoredTop sz="82041"/>
  </p:normalViewPr>
  <p:slideViewPr>
    <p:cSldViewPr snapToGrid="0" snapToObjects="1">
      <p:cViewPr varScale="1">
        <p:scale>
          <a:sx n="52" d="100"/>
          <a:sy n="52" d="100"/>
        </p:scale>
        <p:origin x="1776"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5" Type="http://schemas.openxmlformats.org/officeDocument/2006/relationships/commentAuthors" Target="commentAuthors.xml"/><Relationship Id="rId34" Type="http://schemas.openxmlformats.org/officeDocument/2006/relationships/tableStyles" Target="tableStyles.xml"/><Relationship Id="rId33" Type="http://schemas.openxmlformats.org/officeDocument/2006/relationships/viewProps" Target="viewProps.xml"/><Relationship Id="rId32" Type="http://schemas.openxmlformats.org/officeDocument/2006/relationships/presProps" Target="presProps.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6" name="Shape 146"/>
          <p:cNvSpPr>
            <a:spLocks noGrp="1" noRot="1" noChangeAspect="1"/>
          </p:cNvSpPr>
          <p:nvPr>
            <p:ph type="sldImg"/>
          </p:nvPr>
        </p:nvSpPr>
        <p:spPr>
          <a:xfrm>
            <a:off x="1143000" y="685800"/>
            <a:ext cx="4572000" cy="3429000"/>
          </a:xfrm>
          <a:prstGeom prst="rect">
            <a:avLst/>
          </a:prstGeom>
        </p:spPr>
        <p:txBody>
          <a:bodyPr/>
          <a:lstStyle/>
          <a:p/>
        </p:txBody>
      </p:sp>
      <p:sp>
        <p:nvSpPr>
          <p:cNvPr id="147" name="Shape 147"/>
          <p:cNvSpPr>
            <a:spLocks noGrp="1"/>
          </p:cNvSpPr>
          <p:nvPr>
            <p:ph type="body" sz="quarter" idx="1"/>
          </p:nvPr>
        </p:nvSpPr>
        <p:spPr>
          <a:xfrm>
            <a:off x="914400" y="4343400"/>
            <a:ext cx="5029200" cy="4114800"/>
          </a:xfrm>
          <a:prstGeom prst="rect">
            <a:avLst/>
          </a:prstGeom>
        </p:spPr>
        <p:txBody>
          <a:bodyPr/>
          <a:lstStyle/>
          <a:p/>
        </p:txBody>
      </p:sp>
    </p:spTree>
  </p:cSld>
  <p:clrMap bg1="lt1" tx1="dk1" bg2="lt2" tx2="dk2" accent1="accent1" accent2="accent2" accent3="accent3" accent4="accent4" accent5="accent5" accent6="accent6" hlink="hlink" folHlink="folHlink"/>
  <p:notesStyle>
    <a:lvl1pPr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1pPr>
    <a:lvl2pPr indent="2286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2pPr>
    <a:lvl3pPr indent="4572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3pPr>
    <a:lvl4pPr indent="6858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4pPr>
    <a:lvl5pPr indent="9144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5pPr>
    <a:lvl6pPr indent="11430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6pPr>
    <a:lvl7pPr indent="13716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7pPr>
    <a:lvl8pPr indent="16002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8pPr>
    <a:lvl9pPr indent="18288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0" marR="0" lvl="0" indent="0" defTabSz="457200" eaLnBrk="1" fontAlgn="auto" latinLnBrk="0" hangingPunct="1">
              <a:lnSpc>
                <a:spcPct val="118000"/>
              </a:lnSpc>
              <a:spcBef>
                <a:spcPts val="0"/>
              </a:spcBef>
              <a:spcAft>
                <a:spcPts val="0"/>
              </a:spcAft>
              <a:buClrTx/>
              <a:buSzTx/>
              <a:buFontTx/>
              <a:buNone/>
              <a:defRPr/>
            </a:pPr>
            <a:endParaRPr kumimoji="1" lang="en-US" altLang="zh-CN"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69A6C04-851C-494A-9BF6-80AE59672FD1}"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69A6C04-851C-494A-9BF6-80AE59672FD1}"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69A6C04-851C-494A-9BF6-80AE59672FD1}"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992A23D-2E84-40F3-83EC-A04ED12AC247}"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992A23D-2E84-40F3-83EC-A04ED12AC247}"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992A23D-2E84-40F3-83EC-A04ED12AC247}"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992A23D-2E84-40F3-83EC-A04ED12AC247}"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992A23D-2E84-40F3-83EC-A04ED12AC247}"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992A23D-2E84-40F3-83EC-A04ED12AC247}"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4" Type="http://schemas.openxmlformats.org/officeDocument/2006/relationships/image" Target="../media/image6.jpeg"/><Relationship Id="rId3" Type="http://schemas.openxmlformats.org/officeDocument/2006/relationships/image" Target="../media/image4.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4" Type="http://schemas.openxmlformats.org/officeDocument/2006/relationships/image" Target="../media/image6.jpeg"/><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标题">
    <p:spTree>
      <p:nvGrpSpPr>
        <p:cNvPr id="1" name=""/>
        <p:cNvGrpSpPr/>
        <p:nvPr/>
      </p:nvGrpSpPr>
      <p:grpSpPr>
        <a:xfrm>
          <a:off x="0" y="0"/>
          <a:ext cx="0" cy="0"/>
          <a:chOff x="0" y="0"/>
          <a:chExt cx="0" cy="0"/>
        </a:xfrm>
      </p:grpSpPr>
      <p:sp>
        <p:nvSpPr>
          <p:cNvPr id="11" name="作者和日期"/>
          <p:cNvSpPr txBox="1">
            <a:spLocks noGrp="1"/>
          </p:cNvSpPr>
          <p:nvPr>
            <p:ph type="body" sz="quarter" idx="21" hasCustomPrompt="1"/>
          </p:nvPr>
        </p:nvSpPr>
        <p:spPr>
          <a:xfrm>
            <a:off x="1201340" y="11859862"/>
            <a:ext cx="21971003" cy="636979"/>
          </a:xfrm>
          <a:prstGeom prst="rect">
            <a:avLst/>
          </a:prstGeom>
        </p:spPr>
        <p:txBody>
          <a:bodyPr lIns="45719" tIns="45719" rIns="45719" bIns="45719"/>
          <a:lstStyle>
            <a:lvl1pPr marL="0" indent="0" defTabSz="701675">
              <a:lnSpc>
                <a:spcPct val="100000"/>
              </a:lnSpc>
              <a:spcBef>
                <a:spcPts val="0"/>
              </a:spcBef>
              <a:buSzTx/>
              <a:buNone/>
              <a:defRPr sz="3060" b="1"/>
            </a:lvl1pPr>
          </a:lstStyle>
          <a:p>
            <a:r>
              <a:t>作者和日期</a:t>
            </a:r>
          </a:p>
        </p:txBody>
      </p:sp>
      <p:sp>
        <p:nvSpPr>
          <p:cNvPr id="12" name="演示文稿标题"/>
          <p:cNvSpPr txBox="1">
            <a:spLocks noGrp="1"/>
          </p:cNvSpPr>
          <p:nvPr>
            <p:ph type="title" hasCustomPrompt="1"/>
          </p:nvPr>
        </p:nvSpPr>
        <p:spPr>
          <a:xfrm>
            <a:off x="1206496" y="2574991"/>
            <a:ext cx="21971004" cy="4648201"/>
          </a:xfrm>
          <a:prstGeom prst="rect">
            <a:avLst/>
          </a:prstGeom>
        </p:spPr>
        <p:txBody>
          <a:bodyPr anchor="b"/>
          <a:lstStyle>
            <a:lvl1pPr>
              <a:defRPr sz="11600" spc="-232"/>
            </a:lvl1pPr>
          </a:lstStyle>
          <a:p>
            <a:r>
              <a:t>演示文稿标题</a:t>
            </a:r>
          </a:p>
        </p:txBody>
      </p:sp>
      <p:sp>
        <p:nvSpPr>
          <p:cNvPr id="13" name="正文级别 1…"/>
          <p:cNvSpPr txBox="1">
            <a:spLocks noGrp="1"/>
          </p:cNvSpPr>
          <p:nvPr>
            <p:ph type="body" sz="quarter" idx="1" hasCustomPrompt="1"/>
          </p:nvPr>
        </p:nvSpPr>
        <p:spPr>
          <a:xfrm>
            <a:off x="1201342" y="7223190"/>
            <a:ext cx="21971001" cy="1905001"/>
          </a:xfrm>
          <a:prstGeom prst="rect">
            <a:avLst/>
          </a:prstGeom>
        </p:spPr>
        <p:txBody>
          <a:bodyPr/>
          <a:lstStyle>
            <a:lvl1pPr marL="0" indent="0" defTabSz="825500">
              <a:lnSpc>
                <a:spcPct val="100000"/>
              </a:lnSpc>
              <a:spcBef>
                <a:spcPts val="0"/>
              </a:spcBef>
              <a:buSzTx/>
              <a:buNone/>
              <a:defRPr sz="5500" b="1"/>
            </a:lvl1pPr>
            <a:lvl2pPr marL="0" indent="457200" defTabSz="825500">
              <a:lnSpc>
                <a:spcPct val="100000"/>
              </a:lnSpc>
              <a:spcBef>
                <a:spcPts val="0"/>
              </a:spcBef>
              <a:buSzTx/>
              <a:buNone/>
              <a:defRPr sz="5500" b="1"/>
            </a:lvl2pPr>
            <a:lvl3pPr marL="0" indent="914400" defTabSz="825500">
              <a:lnSpc>
                <a:spcPct val="100000"/>
              </a:lnSpc>
              <a:spcBef>
                <a:spcPts val="0"/>
              </a:spcBef>
              <a:buSzTx/>
              <a:buNone/>
              <a:defRPr sz="5500" b="1"/>
            </a:lvl3pPr>
            <a:lvl4pPr marL="0" indent="1371600" defTabSz="825500">
              <a:lnSpc>
                <a:spcPct val="100000"/>
              </a:lnSpc>
              <a:spcBef>
                <a:spcPts val="0"/>
              </a:spcBef>
              <a:buSzTx/>
              <a:buNone/>
              <a:defRPr sz="5500" b="1"/>
            </a:lvl4pPr>
            <a:lvl5pPr marL="0" indent="1828800" defTabSz="825500">
              <a:lnSpc>
                <a:spcPct val="100000"/>
              </a:lnSpc>
              <a:spcBef>
                <a:spcPts val="0"/>
              </a:spcBef>
              <a:buSzTx/>
              <a:buNone/>
              <a:defRPr sz="5500" b="1"/>
            </a:lvl5pPr>
          </a:lstStyle>
          <a:p>
            <a:r>
              <a:t>演示文稿副标题</a:t>
            </a:r>
          </a:p>
          <a:p>
            <a:pPr lvl="1"/>
          </a:p>
          <a:p>
            <a:pPr lvl="2"/>
          </a:p>
          <a:p>
            <a:pPr lvl="3"/>
          </a:p>
          <a:p>
            <a:pPr lvl="4"/>
          </a:p>
        </p:txBody>
      </p:sp>
      <p:sp>
        <p:nvSpPr>
          <p:cNvPr id="14"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说明">
    <p:spTree>
      <p:nvGrpSpPr>
        <p:cNvPr id="1" name=""/>
        <p:cNvGrpSpPr/>
        <p:nvPr/>
      </p:nvGrpSpPr>
      <p:grpSpPr>
        <a:xfrm>
          <a:off x="0" y="0"/>
          <a:ext cx="0" cy="0"/>
          <a:chOff x="0" y="0"/>
          <a:chExt cx="0" cy="0"/>
        </a:xfrm>
      </p:grpSpPr>
      <p:sp>
        <p:nvSpPr>
          <p:cNvPr id="98" name="正文级别 1…"/>
          <p:cNvSpPr txBox="1">
            <a:spLocks noGrp="1"/>
          </p:cNvSpPr>
          <p:nvPr>
            <p:ph type="body" sz="half" idx="1" hasCustomPrompt="1"/>
          </p:nvPr>
        </p:nvSpPr>
        <p:spPr>
          <a:xfrm>
            <a:off x="1206500" y="4920843"/>
            <a:ext cx="21971000" cy="3874314"/>
          </a:xfrm>
          <a:prstGeom prst="rect">
            <a:avLst/>
          </a:prstGeom>
        </p:spPr>
        <p:txBody>
          <a:bodyPr anchor="ctr"/>
          <a:lstStyle>
            <a:lvl1pPr marL="0" indent="0" algn="ctr">
              <a:lnSpc>
                <a:spcPct val="80000"/>
              </a:lnSpc>
              <a:spcBef>
                <a:spcPts val="0"/>
              </a:spcBef>
              <a:buSzTx/>
              <a:buNone/>
              <a:defRPr sz="11600" spc="-232">
                <a:latin typeface="Helvetica Neue Medium" panose="02000503000000020004"/>
                <a:ea typeface="Helvetica Neue Medium" panose="02000503000000020004"/>
                <a:cs typeface="Helvetica Neue Medium" panose="02000503000000020004"/>
                <a:sym typeface="Helvetica Neue Medium" panose="02000503000000020004"/>
              </a:defRPr>
            </a:lvl1pPr>
            <a:lvl2pPr marL="0" indent="457200" algn="ctr">
              <a:lnSpc>
                <a:spcPct val="80000"/>
              </a:lnSpc>
              <a:spcBef>
                <a:spcPts val="0"/>
              </a:spcBef>
              <a:buSzTx/>
              <a:buNone/>
              <a:defRPr sz="11600" spc="-232">
                <a:latin typeface="Helvetica Neue Medium" panose="02000503000000020004"/>
                <a:ea typeface="Helvetica Neue Medium" panose="02000503000000020004"/>
                <a:cs typeface="Helvetica Neue Medium" panose="02000503000000020004"/>
                <a:sym typeface="Helvetica Neue Medium" panose="02000503000000020004"/>
              </a:defRPr>
            </a:lvl2pPr>
            <a:lvl3pPr marL="0" indent="914400" algn="ctr">
              <a:lnSpc>
                <a:spcPct val="80000"/>
              </a:lnSpc>
              <a:spcBef>
                <a:spcPts val="0"/>
              </a:spcBef>
              <a:buSzTx/>
              <a:buNone/>
              <a:defRPr sz="11600" spc="-232">
                <a:latin typeface="Helvetica Neue Medium" panose="02000503000000020004"/>
                <a:ea typeface="Helvetica Neue Medium" panose="02000503000000020004"/>
                <a:cs typeface="Helvetica Neue Medium" panose="02000503000000020004"/>
                <a:sym typeface="Helvetica Neue Medium" panose="02000503000000020004"/>
              </a:defRPr>
            </a:lvl3pPr>
            <a:lvl4pPr marL="0" indent="1371600" algn="ctr">
              <a:lnSpc>
                <a:spcPct val="80000"/>
              </a:lnSpc>
              <a:spcBef>
                <a:spcPts val="0"/>
              </a:spcBef>
              <a:buSzTx/>
              <a:buNone/>
              <a:defRPr sz="11600" spc="-232">
                <a:latin typeface="Helvetica Neue Medium" panose="02000503000000020004"/>
                <a:ea typeface="Helvetica Neue Medium" panose="02000503000000020004"/>
                <a:cs typeface="Helvetica Neue Medium" panose="02000503000000020004"/>
                <a:sym typeface="Helvetica Neue Medium" panose="02000503000000020004"/>
              </a:defRPr>
            </a:lvl4pPr>
            <a:lvl5pPr marL="0" indent="1828800" algn="ctr">
              <a:lnSpc>
                <a:spcPct val="80000"/>
              </a:lnSpc>
              <a:spcBef>
                <a:spcPts val="0"/>
              </a:spcBef>
              <a:buSzTx/>
              <a:buNone/>
              <a:defRPr sz="11600" spc="-232">
                <a:latin typeface="Helvetica Neue Medium" panose="02000503000000020004"/>
                <a:ea typeface="Helvetica Neue Medium" panose="02000503000000020004"/>
                <a:cs typeface="Helvetica Neue Medium" panose="02000503000000020004"/>
                <a:sym typeface="Helvetica Neue Medium" panose="02000503000000020004"/>
              </a:defRPr>
            </a:lvl5pPr>
          </a:lstStyle>
          <a:p>
            <a:r>
              <a:t>说明</a:t>
            </a:r>
          </a:p>
          <a:p>
            <a:pPr lvl="1"/>
          </a:p>
          <a:p>
            <a:pPr lvl="2"/>
          </a:p>
          <a:p>
            <a:pPr lvl="3"/>
          </a:p>
          <a:p>
            <a:pPr lvl="4"/>
          </a:p>
        </p:txBody>
      </p:sp>
      <p:sp>
        <p:nvSpPr>
          <p:cNvPr id="99"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显著事实">
    <p:spTree>
      <p:nvGrpSpPr>
        <p:cNvPr id="1" name=""/>
        <p:cNvGrpSpPr/>
        <p:nvPr/>
      </p:nvGrpSpPr>
      <p:grpSpPr>
        <a:xfrm>
          <a:off x="0" y="0"/>
          <a:ext cx="0" cy="0"/>
          <a:chOff x="0" y="0"/>
          <a:chExt cx="0" cy="0"/>
        </a:xfrm>
      </p:grpSpPr>
      <p:sp>
        <p:nvSpPr>
          <p:cNvPr id="106" name="正文级别 1…"/>
          <p:cNvSpPr txBox="1">
            <a:spLocks noGrp="1"/>
          </p:cNvSpPr>
          <p:nvPr>
            <p:ph type="body" idx="1" hasCustomPrompt="1"/>
          </p:nvPr>
        </p:nvSpPr>
        <p:spPr>
          <a:xfrm>
            <a:off x="1206500" y="1075927"/>
            <a:ext cx="21971000" cy="7241584"/>
          </a:xfrm>
          <a:prstGeom prst="rect">
            <a:avLst/>
          </a:prstGeom>
        </p:spPr>
        <p:txBody>
          <a:bodyPr anchor="b"/>
          <a:lstStyle>
            <a:lvl1pPr marL="0" indent="0" algn="ctr">
              <a:lnSpc>
                <a:spcPct val="80000"/>
              </a:lnSpc>
              <a:spcBef>
                <a:spcPts val="0"/>
              </a:spcBef>
              <a:buSzTx/>
              <a:buNone/>
              <a:defRPr sz="25000" b="1" spc="-250"/>
            </a:lvl1pPr>
            <a:lvl2pPr marL="0" indent="457200" algn="ctr">
              <a:lnSpc>
                <a:spcPct val="80000"/>
              </a:lnSpc>
              <a:spcBef>
                <a:spcPts val="0"/>
              </a:spcBef>
              <a:buSzTx/>
              <a:buNone/>
              <a:defRPr sz="25000" b="1" spc="-250"/>
            </a:lvl2pPr>
            <a:lvl3pPr marL="0" indent="914400" algn="ctr">
              <a:lnSpc>
                <a:spcPct val="80000"/>
              </a:lnSpc>
              <a:spcBef>
                <a:spcPts val="0"/>
              </a:spcBef>
              <a:buSzTx/>
              <a:buNone/>
              <a:defRPr sz="25000" b="1" spc="-250"/>
            </a:lvl3pPr>
            <a:lvl4pPr marL="0" indent="1371600" algn="ctr">
              <a:lnSpc>
                <a:spcPct val="80000"/>
              </a:lnSpc>
              <a:spcBef>
                <a:spcPts val="0"/>
              </a:spcBef>
              <a:buSzTx/>
              <a:buNone/>
              <a:defRPr sz="25000" b="1" spc="-250"/>
            </a:lvl4pPr>
            <a:lvl5pPr marL="0" indent="1828800" algn="ctr">
              <a:lnSpc>
                <a:spcPct val="80000"/>
              </a:lnSpc>
              <a:spcBef>
                <a:spcPts val="0"/>
              </a:spcBef>
              <a:buSzTx/>
              <a:buNone/>
              <a:defRPr sz="25000" b="1" spc="-250"/>
            </a:lvl5pPr>
          </a:lstStyle>
          <a:p>
            <a:r>
              <a:t>100%</a:t>
            </a:r>
          </a:p>
          <a:p>
            <a:pPr lvl="1"/>
          </a:p>
          <a:p>
            <a:pPr lvl="2"/>
          </a:p>
          <a:p>
            <a:pPr lvl="3"/>
          </a:p>
          <a:p>
            <a:pPr lvl="4"/>
          </a:p>
        </p:txBody>
      </p:sp>
      <p:sp>
        <p:nvSpPr>
          <p:cNvPr id="107" name="事实信息"/>
          <p:cNvSpPr txBox="1">
            <a:spLocks noGrp="1"/>
          </p:cNvSpPr>
          <p:nvPr>
            <p:ph type="body" sz="quarter" idx="21" hasCustomPrompt="1"/>
          </p:nvPr>
        </p:nvSpPr>
        <p:spPr>
          <a:xfrm>
            <a:off x="1206500" y="8262180"/>
            <a:ext cx="21971000" cy="934780"/>
          </a:xfrm>
          <a:prstGeom prst="rect">
            <a:avLst/>
          </a:prstGeom>
        </p:spPr>
        <p:txBody>
          <a:bodyPr lIns="45719" tIns="45719" rIns="45719" bIns="45719"/>
          <a:lstStyle>
            <a:lvl1pPr marL="0" indent="0" algn="ctr" defTabSz="726440">
              <a:lnSpc>
                <a:spcPct val="100000"/>
              </a:lnSpc>
              <a:spcBef>
                <a:spcPts val="0"/>
              </a:spcBef>
              <a:buSzTx/>
              <a:buNone/>
              <a:defRPr sz="4840" b="1"/>
            </a:lvl1pPr>
          </a:lstStyle>
          <a:p>
            <a:r>
              <a:t>事实信息</a:t>
            </a:r>
          </a:p>
        </p:txBody>
      </p:sp>
      <p:sp>
        <p:nvSpPr>
          <p:cNvPr id="108"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引文">
    <p:spTree>
      <p:nvGrpSpPr>
        <p:cNvPr id="1" name=""/>
        <p:cNvGrpSpPr/>
        <p:nvPr/>
      </p:nvGrpSpPr>
      <p:grpSpPr>
        <a:xfrm>
          <a:off x="0" y="0"/>
          <a:ext cx="0" cy="0"/>
          <a:chOff x="0" y="0"/>
          <a:chExt cx="0" cy="0"/>
        </a:xfrm>
      </p:grpSpPr>
      <p:sp>
        <p:nvSpPr>
          <p:cNvPr id="115" name="属性"/>
          <p:cNvSpPr txBox="1">
            <a:spLocks noGrp="1"/>
          </p:cNvSpPr>
          <p:nvPr>
            <p:ph type="body" sz="quarter" idx="21" hasCustomPrompt="1"/>
          </p:nvPr>
        </p:nvSpPr>
        <p:spPr>
          <a:xfrm>
            <a:off x="2430025" y="10675453"/>
            <a:ext cx="20200052" cy="636979"/>
          </a:xfrm>
          <a:prstGeom prst="rect">
            <a:avLst/>
          </a:prstGeom>
        </p:spPr>
        <p:txBody>
          <a:bodyPr lIns="45719" tIns="45719" rIns="45719" bIns="45719"/>
          <a:lstStyle>
            <a:lvl1pPr marL="0" indent="0" defTabSz="701675">
              <a:lnSpc>
                <a:spcPct val="100000"/>
              </a:lnSpc>
              <a:spcBef>
                <a:spcPts val="0"/>
              </a:spcBef>
              <a:buSzTx/>
              <a:buNone/>
              <a:defRPr sz="3060" b="1"/>
            </a:lvl1pPr>
          </a:lstStyle>
          <a:p>
            <a:r>
              <a:t>属性</a:t>
            </a:r>
          </a:p>
        </p:txBody>
      </p:sp>
      <p:sp>
        <p:nvSpPr>
          <p:cNvPr id="116" name="正文级别 1…"/>
          <p:cNvSpPr txBox="1">
            <a:spLocks noGrp="1"/>
          </p:cNvSpPr>
          <p:nvPr>
            <p:ph type="body" sz="half" idx="1" hasCustomPrompt="1"/>
          </p:nvPr>
        </p:nvSpPr>
        <p:spPr>
          <a:xfrm>
            <a:off x="1753923" y="4939860"/>
            <a:ext cx="20876154" cy="3836280"/>
          </a:xfrm>
          <a:prstGeom prst="rect">
            <a:avLst/>
          </a:prstGeom>
        </p:spPr>
        <p:txBody>
          <a:bodyPr/>
          <a:lstStyle>
            <a:lvl1pPr marL="638810" indent="-469900">
              <a:spcBef>
                <a:spcPts val="0"/>
              </a:spcBef>
              <a:buSzTx/>
              <a:buNone/>
              <a:defRPr sz="8500" spc="-170">
                <a:latin typeface="Helvetica Neue Medium" panose="02000503000000020004"/>
                <a:ea typeface="Helvetica Neue Medium" panose="02000503000000020004"/>
                <a:cs typeface="Helvetica Neue Medium" panose="02000503000000020004"/>
                <a:sym typeface="Helvetica Neue Medium" panose="02000503000000020004"/>
              </a:defRPr>
            </a:lvl1pPr>
            <a:lvl2pPr marL="638810" indent="-12700">
              <a:spcBef>
                <a:spcPts val="0"/>
              </a:spcBef>
              <a:buSzTx/>
              <a:buNone/>
              <a:defRPr sz="8500" spc="-170">
                <a:latin typeface="Helvetica Neue Medium" panose="02000503000000020004"/>
                <a:ea typeface="Helvetica Neue Medium" panose="02000503000000020004"/>
                <a:cs typeface="Helvetica Neue Medium" panose="02000503000000020004"/>
                <a:sym typeface="Helvetica Neue Medium" panose="02000503000000020004"/>
              </a:defRPr>
            </a:lvl2pPr>
            <a:lvl3pPr marL="638810" indent="444500">
              <a:spcBef>
                <a:spcPts val="0"/>
              </a:spcBef>
              <a:buSzTx/>
              <a:buNone/>
              <a:defRPr sz="8500" spc="-170">
                <a:latin typeface="Helvetica Neue Medium" panose="02000503000000020004"/>
                <a:ea typeface="Helvetica Neue Medium" panose="02000503000000020004"/>
                <a:cs typeface="Helvetica Neue Medium" panose="02000503000000020004"/>
                <a:sym typeface="Helvetica Neue Medium" panose="02000503000000020004"/>
              </a:defRPr>
            </a:lvl3pPr>
            <a:lvl4pPr marL="638810" indent="901700">
              <a:spcBef>
                <a:spcPts val="0"/>
              </a:spcBef>
              <a:buSzTx/>
              <a:buNone/>
              <a:defRPr sz="8500" spc="-170">
                <a:latin typeface="Helvetica Neue Medium" panose="02000503000000020004"/>
                <a:ea typeface="Helvetica Neue Medium" panose="02000503000000020004"/>
                <a:cs typeface="Helvetica Neue Medium" panose="02000503000000020004"/>
                <a:sym typeface="Helvetica Neue Medium" panose="02000503000000020004"/>
              </a:defRPr>
            </a:lvl4pPr>
            <a:lvl5pPr marL="638810" indent="1358900">
              <a:spcBef>
                <a:spcPts val="0"/>
              </a:spcBef>
              <a:buSzTx/>
              <a:buNone/>
              <a:defRPr sz="8500" spc="-170">
                <a:latin typeface="Helvetica Neue Medium" panose="02000503000000020004"/>
                <a:ea typeface="Helvetica Neue Medium" panose="02000503000000020004"/>
                <a:cs typeface="Helvetica Neue Medium" panose="02000503000000020004"/>
                <a:sym typeface="Helvetica Neue Medium" panose="02000503000000020004"/>
              </a:defRPr>
            </a:lvl5pPr>
          </a:lstStyle>
          <a:p>
            <a:r>
              <a:t>“著名引文”</a:t>
            </a:r>
          </a:p>
          <a:p>
            <a:pPr lvl="1"/>
          </a:p>
          <a:p>
            <a:pPr lvl="2"/>
          </a:p>
          <a:p>
            <a:pPr lvl="3"/>
          </a:p>
          <a:p>
            <a:pPr lvl="4"/>
          </a:p>
        </p:txBody>
      </p:sp>
      <p:sp>
        <p:nvSpPr>
          <p:cNvPr id="117"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照片 - 3 联">
    <p:spTree>
      <p:nvGrpSpPr>
        <p:cNvPr id="1" name=""/>
        <p:cNvGrpSpPr/>
        <p:nvPr/>
      </p:nvGrpSpPr>
      <p:grpSpPr>
        <a:xfrm>
          <a:off x="0" y="0"/>
          <a:ext cx="0" cy="0"/>
          <a:chOff x="0" y="0"/>
          <a:chExt cx="0" cy="0"/>
        </a:xfrm>
      </p:grpSpPr>
      <p:sp>
        <p:nvSpPr>
          <p:cNvPr id="124" name="图像"/>
          <p:cNvSpPr>
            <a:spLocks noGrp="1"/>
          </p:cNvSpPr>
          <p:nvPr>
            <p:ph type="pic" sz="quarter" idx="21"/>
          </p:nvPr>
        </p:nvSpPr>
        <p:spPr>
          <a:xfrm>
            <a:off x="15760700" y="1016000"/>
            <a:ext cx="7439099" cy="5949678"/>
          </a:xfrm>
          <a:prstGeom prst="rect">
            <a:avLst/>
          </a:prstGeom>
        </p:spPr>
        <p:txBody>
          <a:bodyPr lIns="91439" tIns="45719" rIns="91439" bIns="45719">
            <a:noAutofit/>
          </a:bodyPr>
          <a:lstStyle/>
          <a:p/>
        </p:txBody>
      </p:sp>
      <p:sp>
        <p:nvSpPr>
          <p:cNvPr id="125" name="图像"/>
          <p:cNvSpPr>
            <a:spLocks noGrp="1"/>
          </p:cNvSpPr>
          <p:nvPr>
            <p:ph type="pic" sz="half" idx="22"/>
          </p:nvPr>
        </p:nvSpPr>
        <p:spPr>
          <a:xfrm>
            <a:off x="13500100" y="3978275"/>
            <a:ext cx="10439400" cy="12150181"/>
          </a:xfrm>
          <a:prstGeom prst="rect">
            <a:avLst/>
          </a:prstGeom>
        </p:spPr>
        <p:txBody>
          <a:bodyPr lIns="91439" tIns="45719" rIns="91439" bIns="45719">
            <a:noAutofit/>
          </a:bodyPr>
          <a:lstStyle/>
          <a:p/>
        </p:txBody>
      </p:sp>
      <p:sp>
        <p:nvSpPr>
          <p:cNvPr id="126" name="图像"/>
          <p:cNvSpPr>
            <a:spLocks noGrp="1"/>
          </p:cNvSpPr>
          <p:nvPr>
            <p:ph type="pic" idx="23"/>
          </p:nvPr>
        </p:nvSpPr>
        <p:spPr>
          <a:xfrm>
            <a:off x="-139700" y="495300"/>
            <a:ext cx="16611600" cy="12458700"/>
          </a:xfrm>
          <a:prstGeom prst="rect">
            <a:avLst/>
          </a:prstGeom>
        </p:spPr>
        <p:txBody>
          <a:bodyPr lIns="91439" tIns="45719" rIns="91439" bIns="45719">
            <a:noAutofit/>
          </a:bodyPr>
          <a:lstStyle/>
          <a:p/>
        </p:txBody>
      </p:sp>
      <p:sp>
        <p:nvSpPr>
          <p:cNvPr id="127"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照片">
    <p:spTree>
      <p:nvGrpSpPr>
        <p:cNvPr id="1" name=""/>
        <p:cNvGrpSpPr/>
        <p:nvPr/>
      </p:nvGrpSpPr>
      <p:grpSpPr>
        <a:xfrm>
          <a:off x="0" y="0"/>
          <a:ext cx="0" cy="0"/>
          <a:chOff x="0" y="0"/>
          <a:chExt cx="0" cy="0"/>
        </a:xfrm>
      </p:grpSpPr>
      <p:sp>
        <p:nvSpPr>
          <p:cNvPr id="134" name="图像"/>
          <p:cNvSpPr>
            <a:spLocks noGrp="1"/>
          </p:cNvSpPr>
          <p:nvPr>
            <p:ph type="pic" idx="21"/>
          </p:nvPr>
        </p:nvSpPr>
        <p:spPr>
          <a:xfrm>
            <a:off x="-1333500" y="-5524500"/>
            <a:ext cx="27051000" cy="21640800"/>
          </a:xfrm>
          <a:prstGeom prst="rect">
            <a:avLst/>
          </a:prstGeom>
        </p:spPr>
        <p:txBody>
          <a:bodyPr lIns="91439" tIns="45719" rIns="91439" bIns="45719">
            <a:noAutofit/>
          </a:bodyPr>
          <a:lstStyle/>
          <a:p/>
        </p:txBody>
      </p:sp>
      <p:sp>
        <p:nvSpPr>
          <p:cNvPr id="135" name="幻灯片编号"/>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rPr/>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空白">
    <p:spTree>
      <p:nvGrpSpPr>
        <p:cNvPr id="1" name=""/>
        <p:cNvGrpSpPr/>
        <p:nvPr/>
      </p:nvGrpSpPr>
      <p:grpSpPr>
        <a:xfrm>
          <a:off x="0" y="0"/>
          <a:ext cx="0" cy="0"/>
          <a:chOff x="0" y="0"/>
          <a:chExt cx="0" cy="0"/>
        </a:xfrm>
      </p:grpSpPr>
      <p:sp>
        <p:nvSpPr>
          <p:cNvPr id="142"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标题与副标题">
    <p:spTree>
      <p:nvGrpSpPr>
        <p:cNvPr id="1" name=""/>
        <p:cNvGrpSpPr/>
        <p:nvPr/>
      </p:nvGrpSpPr>
      <p:grpSpPr>
        <a:xfrm>
          <a:off x="0" y="0"/>
          <a:ext cx="0" cy="0"/>
          <a:chOff x="0" y="0"/>
          <a:chExt cx="0" cy="0"/>
        </a:xfrm>
      </p:grpSpPr>
      <p:pic>
        <p:nvPicPr>
          <p:cNvPr id="149" name="2@2x.png" descr="2@2x.png"/>
          <p:cNvPicPr>
            <a:picLocks noChangeAspect="1"/>
          </p:cNvPicPr>
          <p:nvPr/>
        </p:nvPicPr>
        <p:blipFill>
          <a:blip r:embed="rId2"/>
          <a:stretch>
            <a:fillRect/>
          </a:stretch>
        </p:blipFill>
        <p:spPr>
          <a:xfrm>
            <a:off x="848042" y="723577"/>
            <a:ext cx="5033353" cy="525462"/>
          </a:xfrm>
          <a:prstGeom prst="rect">
            <a:avLst/>
          </a:prstGeom>
          <a:ln w="12700">
            <a:miter lim="400000"/>
            <a:headEnd/>
            <a:tailEnd/>
          </a:ln>
        </p:spPr>
      </p:pic>
      <p:pic>
        <p:nvPicPr>
          <p:cNvPr id="150" name="【PPT封面】DataEase 2023（无文字）-1920X1080.jpg" descr="【PPT封面】DataEase 2023（无文字）-1920X1080.jpg"/>
          <p:cNvPicPr>
            <a:picLocks noChangeAspect="1"/>
          </p:cNvPicPr>
          <p:nvPr/>
        </p:nvPicPr>
        <p:blipFill>
          <a:blip r:embed="rId3"/>
          <a:stretch>
            <a:fillRect/>
          </a:stretch>
        </p:blipFill>
        <p:spPr>
          <a:xfrm>
            <a:off x="0" y="0"/>
            <a:ext cx="24384000" cy="13716000"/>
          </a:xfrm>
          <a:prstGeom prst="rect">
            <a:avLst/>
          </a:prstGeom>
          <a:ln w="12700">
            <a:miter lim="400000"/>
            <a:headEnd/>
            <a:tailEnd/>
          </a:ln>
        </p:spPr>
      </p:pic>
      <p:pic>
        <p:nvPicPr>
          <p:cNvPr id="151" name="FIT2CLOUD飞致云 Logo-左右-反白.png" descr="FIT2CLOUD飞致云 Logo-左右-反白.png"/>
          <p:cNvPicPr>
            <a:picLocks noChangeAspect="1"/>
          </p:cNvPicPr>
          <p:nvPr/>
        </p:nvPicPr>
        <p:blipFill>
          <a:blip r:embed="rId4"/>
          <a:stretch>
            <a:fillRect/>
          </a:stretch>
        </p:blipFill>
        <p:spPr>
          <a:xfrm>
            <a:off x="990600" y="990600"/>
            <a:ext cx="5461000" cy="573065"/>
          </a:xfrm>
          <a:prstGeom prst="rect">
            <a:avLst/>
          </a:prstGeom>
          <a:ln w="12700">
            <a:miter lim="400000"/>
            <a:headEnd/>
            <a:tailEnd/>
          </a:ln>
        </p:spPr>
      </p:pic>
      <p:sp>
        <p:nvSpPr>
          <p:cNvPr id="152" name="幻灯片编号"/>
          <p:cNvSpPr txBox="1">
            <a:spLocks noGrp="1"/>
          </p:cNvSpPr>
          <p:nvPr>
            <p:ph type="sldNum" sz="quarter" idx="2"/>
          </p:nvPr>
        </p:nvSpPr>
        <p:spPr>
          <a:xfrm>
            <a:off x="14630400" y="12712700"/>
            <a:ext cx="5689600" cy="736600"/>
          </a:xfrm>
          <a:prstGeom prst="rect">
            <a:avLst/>
          </a:prstGeom>
        </p:spPr>
        <p:txBody>
          <a:bodyPr lIns="71436" tIns="71436" rIns="71436" bIns="71436" anchor="t"/>
          <a:lstStyle>
            <a:lvl1pPr defTabSz="821055">
              <a:defRPr sz="2200">
                <a:latin typeface="Helvetica Neue Light" panose="02000503000000020004"/>
                <a:ea typeface="Helvetica Neue Light" panose="02000503000000020004"/>
                <a:cs typeface="Helvetica Neue Light" panose="02000503000000020004"/>
                <a:sym typeface="Helvetica Neue Light" panose="02000503000000020004"/>
              </a:defRPr>
            </a:lvl1pPr>
          </a:lstStyle>
          <a:p>
            <a:fld id="{86CB4B4D-7CA3-9044-876B-883B54F8677D}" type="slidenum">
              <a:rPr/>
            </a:fld>
            <a:endParaRPr/>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1_空白">
    <p:spTree>
      <p:nvGrpSpPr>
        <p:cNvPr id="1" name=""/>
        <p:cNvGrpSpPr/>
        <p:nvPr/>
      </p:nvGrpSpPr>
      <p:grpSpPr>
        <a:xfrm>
          <a:off x="0" y="0"/>
          <a:ext cx="0" cy="0"/>
          <a:chOff x="0" y="0"/>
          <a:chExt cx="0" cy="0"/>
        </a:xfrm>
      </p:grpSpPr>
      <p:pic>
        <p:nvPicPr>
          <p:cNvPr id="159" name="FIT2CLOUD飞致云 logo 蓝色 无空白.png" descr="FIT2CLOUD飞致云 logo 蓝色 无空白.png"/>
          <p:cNvPicPr>
            <a:picLocks noChangeAspect="1"/>
          </p:cNvPicPr>
          <p:nvPr/>
        </p:nvPicPr>
        <p:blipFill>
          <a:blip r:embed="rId2"/>
          <a:stretch>
            <a:fillRect/>
          </a:stretch>
        </p:blipFill>
        <p:spPr>
          <a:xfrm>
            <a:off x="18227447" y="762000"/>
            <a:ext cx="5461002" cy="566744"/>
          </a:xfrm>
          <a:prstGeom prst="rect">
            <a:avLst/>
          </a:prstGeom>
          <a:ln w="12700">
            <a:miter lim="400000"/>
            <a:headEnd/>
            <a:tailEnd/>
          </a:ln>
        </p:spPr>
      </p:pic>
      <p:sp>
        <p:nvSpPr>
          <p:cNvPr id="160" name="幻灯片编号"/>
          <p:cNvSpPr txBox="1">
            <a:spLocks noGrp="1"/>
          </p:cNvSpPr>
          <p:nvPr>
            <p:ph type="sldNum" sz="quarter" idx="2"/>
          </p:nvPr>
        </p:nvSpPr>
        <p:spPr>
          <a:xfrm>
            <a:off x="11954104" y="13073062"/>
            <a:ext cx="466267" cy="477670"/>
          </a:xfrm>
          <a:prstGeom prst="rect">
            <a:avLst/>
          </a:prstGeom>
        </p:spPr>
        <p:txBody>
          <a:bodyPr lIns="71436" tIns="71436" rIns="71436" bIns="71436" anchor="t"/>
          <a:lstStyle>
            <a:lvl1pPr defTabSz="821055">
              <a:defRPr sz="2200">
                <a:latin typeface="Helvetica Neue Light" panose="02000503000000020004"/>
                <a:ea typeface="Helvetica Neue Light" panose="02000503000000020004"/>
                <a:cs typeface="Helvetica Neue Light" panose="02000503000000020004"/>
                <a:sym typeface="Helvetica Neue Light" panose="02000503000000020004"/>
              </a:defRPr>
            </a:lvl1pPr>
          </a:lstStyle>
          <a:p>
            <a:fld id="{86CB4B4D-7CA3-9044-876B-883B54F8677D}" type="slidenum">
              <a:rPr/>
            </a:fld>
            <a:endParaRPr/>
          </a:p>
        </p:txBody>
      </p:sp>
    </p:spTree>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2_空白">
    <p:spTree>
      <p:nvGrpSpPr>
        <p:cNvPr id="1" name=""/>
        <p:cNvGrpSpPr/>
        <p:nvPr/>
      </p:nvGrpSpPr>
      <p:grpSpPr>
        <a:xfrm>
          <a:off x="0" y="0"/>
          <a:ext cx="0" cy="0"/>
          <a:chOff x="0" y="0"/>
          <a:chExt cx="0" cy="0"/>
        </a:xfrm>
      </p:grpSpPr>
      <p:pic>
        <p:nvPicPr>
          <p:cNvPr id="167" name="image4.png" descr="image4.png"/>
          <p:cNvPicPr>
            <a:picLocks noChangeAspect="1"/>
          </p:cNvPicPr>
          <p:nvPr/>
        </p:nvPicPr>
        <p:blipFill>
          <a:blip r:embed="rId2"/>
          <a:stretch>
            <a:fillRect/>
          </a:stretch>
        </p:blipFill>
        <p:spPr>
          <a:xfrm>
            <a:off x="18227447" y="762000"/>
            <a:ext cx="5461001" cy="566743"/>
          </a:xfrm>
          <a:prstGeom prst="rect">
            <a:avLst/>
          </a:prstGeom>
          <a:ln w="12700">
            <a:miter lim="400000"/>
            <a:headEnd/>
            <a:tailEnd/>
          </a:ln>
        </p:spPr>
      </p:pic>
      <p:sp>
        <p:nvSpPr>
          <p:cNvPr id="168" name="幻灯片编号"/>
          <p:cNvSpPr txBox="1">
            <a:spLocks noGrp="1"/>
          </p:cNvSpPr>
          <p:nvPr>
            <p:ph type="sldNum" sz="quarter" idx="2"/>
          </p:nvPr>
        </p:nvSpPr>
        <p:spPr>
          <a:xfrm>
            <a:off x="11954103" y="13073062"/>
            <a:ext cx="466269" cy="477671"/>
          </a:xfrm>
          <a:prstGeom prst="rect">
            <a:avLst/>
          </a:prstGeom>
        </p:spPr>
        <p:txBody>
          <a:bodyPr lIns="71437" tIns="71437" rIns="71437" bIns="71437" anchor="t"/>
          <a:lstStyle>
            <a:lvl1pPr defTabSz="821690">
              <a:defRPr sz="2200">
                <a:latin typeface="Helvetica Neue Light" panose="02000503000000020004"/>
                <a:ea typeface="Helvetica Neue Light" panose="02000503000000020004"/>
                <a:cs typeface="Helvetica Neue Light" panose="02000503000000020004"/>
                <a:sym typeface="Helvetica Neue Light" panose="02000503000000020004"/>
              </a:defRPr>
            </a:lvl1pPr>
          </a:lstStyle>
          <a:p>
            <a:fld id="{86CB4B4D-7CA3-9044-876B-883B54F8677D}" type="slidenum">
              <a:rPr/>
            </a:fld>
            <a:endParaRPr/>
          </a:p>
        </p:txBody>
      </p:sp>
    </p:spTree>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1_标题与副标题">
    <p:spTree>
      <p:nvGrpSpPr>
        <p:cNvPr id="1" name=""/>
        <p:cNvGrpSpPr/>
        <p:nvPr/>
      </p:nvGrpSpPr>
      <p:grpSpPr>
        <a:xfrm>
          <a:off x="0" y="0"/>
          <a:ext cx="0" cy="0"/>
          <a:chOff x="0" y="0"/>
          <a:chExt cx="0" cy="0"/>
        </a:xfrm>
      </p:grpSpPr>
      <p:pic>
        <p:nvPicPr>
          <p:cNvPr id="175" name="图片 2" descr="图片 2"/>
          <p:cNvPicPr>
            <a:picLocks noChangeAspect="1"/>
          </p:cNvPicPr>
          <p:nvPr/>
        </p:nvPicPr>
        <p:blipFill>
          <a:blip r:embed="rId2"/>
          <a:stretch>
            <a:fillRect/>
          </a:stretch>
        </p:blipFill>
        <p:spPr>
          <a:xfrm>
            <a:off x="0" y="2540"/>
            <a:ext cx="24392890" cy="13713461"/>
          </a:xfrm>
          <a:prstGeom prst="rect">
            <a:avLst/>
          </a:prstGeom>
          <a:ln w="12700">
            <a:miter lim="400000"/>
            <a:headEnd/>
            <a:tailEnd/>
          </a:ln>
        </p:spPr>
      </p:pic>
      <p:pic>
        <p:nvPicPr>
          <p:cNvPr id="176" name="FIT2CLOUD飞致云 logo 蓝色 无空白.png" descr="FIT2CLOUD飞致云 logo 蓝色 无空白.png"/>
          <p:cNvPicPr>
            <a:picLocks noChangeAspect="1"/>
          </p:cNvPicPr>
          <p:nvPr/>
        </p:nvPicPr>
        <p:blipFill>
          <a:blip r:embed="rId3"/>
          <a:stretch>
            <a:fillRect/>
          </a:stretch>
        </p:blipFill>
        <p:spPr>
          <a:xfrm>
            <a:off x="728751" y="671830"/>
            <a:ext cx="5461003" cy="566744"/>
          </a:xfrm>
          <a:prstGeom prst="rect">
            <a:avLst/>
          </a:prstGeom>
          <a:ln w="12700">
            <a:miter lim="400000"/>
            <a:headEnd/>
            <a:tailEnd/>
          </a:ln>
        </p:spPr>
      </p:pic>
      <p:pic>
        <p:nvPicPr>
          <p:cNvPr id="177" name="【PPT封底】DataEase 2023（无文字）-1920X1080.jpg" descr="【PPT封底】DataEase 2023（无文字）-1920X1080.jpg"/>
          <p:cNvPicPr>
            <a:picLocks noChangeAspect="1"/>
          </p:cNvPicPr>
          <p:nvPr/>
        </p:nvPicPr>
        <p:blipFill>
          <a:blip r:embed="rId4"/>
          <a:stretch>
            <a:fillRect/>
          </a:stretch>
        </p:blipFill>
        <p:spPr>
          <a:xfrm>
            <a:off x="0" y="-1"/>
            <a:ext cx="24384000" cy="13716001"/>
          </a:xfrm>
          <a:prstGeom prst="rect">
            <a:avLst/>
          </a:prstGeom>
          <a:ln w="12700">
            <a:miter lim="400000"/>
            <a:headEnd/>
            <a:tailEnd/>
          </a:ln>
        </p:spPr>
      </p:pic>
      <p:pic>
        <p:nvPicPr>
          <p:cNvPr id="178" name="image4.png" descr="image4.png"/>
          <p:cNvPicPr>
            <a:picLocks noChangeAspect="1"/>
          </p:cNvPicPr>
          <p:nvPr/>
        </p:nvPicPr>
        <p:blipFill>
          <a:blip r:embed="rId3"/>
          <a:stretch>
            <a:fillRect/>
          </a:stretch>
        </p:blipFill>
        <p:spPr>
          <a:xfrm>
            <a:off x="986791" y="990600"/>
            <a:ext cx="5461001" cy="566743"/>
          </a:xfrm>
          <a:prstGeom prst="rect">
            <a:avLst/>
          </a:prstGeom>
          <a:ln w="12700">
            <a:miter lim="400000"/>
            <a:headEnd/>
            <a:tailEnd/>
          </a:ln>
        </p:spPr>
      </p:pic>
      <p:sp>
        <p:nvSpPr>
          <p:cNvPr id="179" name="幻灯片编号"/>
          <p:cNvSpPr txBox="1">
            <a:spLocks noGrp="1"/>
          </p:cNvSpPr>
          <p:nvPr>
            <p:ph type="sldNum" sz="quarter" idx="2"/>
          </p:nvPr>
        </p:nvSpPr>
        <p:spPr>
          <a:xfrm>
            <a:off x="14630400" y="12712700"/>
            <a:ext cx="5689600" cy="736600"/>
          </a:xfrm>
          <a:prstGeom prst="rect">
            <a:avLst/>
          </a:prstGeom>
        </p:spPr>
        <p:txBody>
          <a:bodyPr lIns="71436" tIns="71436" rIns="71436" bIns="71436" anchor="t"/>
          <a:lstStyle>
            <a:lvl1pPr defTabSz="821055">
              <a:defRPr sz="2200">
                <a:latin typeface="Helvetica Neue Light" panose="02000503000000020004"/>
                <a:ea typeface="Helvetica Neue Light" panose="02000503000000020004"/>
                <a:cs typeface="Helvetica Neue Light" panose="02000503000000020004"/>
                <a:sym typeface="Helvetica Neue Light" panose="02000503000000020004"/>
              </a:defRPr>
            </a:lvl1pPr>
          </a:lstStyle>
          <a:p>
            <a:fld id="{86CB4B4D-7CA3-9044-876B-883B54F8677D}" type="slidenum">
              <a:rPr/>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标题与照片">
    <p:spTree>
      <p:nvGrpSpPr>
        <p:cNvPr id="1" name=""/>
        <p:cNvGrpSpPr/>
        <p:nvPr/>
      </p:nvGrpSpPr>
      <p:grpSpPr>
        <a:xfrm>
          <a:off x="0" y="0"/>
          <a:ext cx="0" cy="0"/>
          <a:chOff x="0" y="0"/>
          <a:chExt cx="0" cy="0"/>
        </a:xfrm>
      </p:grpSpPr>
      <p:sp>
        <p:nvSpPr>
          <p:cNvPr id="21" name="666699290_02_crop_3159x1892.jpg"/>
          <p:cNvSpPr>
            <a:spLocks noGrp="1"/>
          </p:cNvSpPr>
          <p:nvPr>
            <p:ph type="pic" idx="21"/>
          </p:nvPr>
        </p:nvSpPr>
        <p:spPr>
          <a:xfrm>
            <a:off x="-1155700" y="-1295400"/>
            <a:ext cx="26746200" cy="16018933"/>
          </a:xfrm>
          <a:prstGeom prst="rect">
            <a:avLst/>
          </a:prstGeom>
        </p:spPr>
        <p:txBody>
          <a:bodyPr lIns="91439" tIns="45719" rIns="91439" bIns="45719">
            <a:noAutofit/>
          </a:bodyPr>
          <a:lstStyle/>
          <a:p/>
        </p:txBody>
      </p:sp>
      <p:sp>
        <p:nvSpPr>
          <p:cNvPr id="22" name="演示文稿标题"/>
          <p:cNvSpPr txBox="1">
            <a:spLocks noGrp="1"/>
          </p:cNvSpPr>
          <p:nvPr>
            <p:ph type="title" hasCustomPrompt="1"/>
          </p:nvPr>
        </p:nvSpPr>
        <p:spPr>
          <a:xfrm>
            <a:off x="1206500" y="7124700"/>
            <a:ext cx="21971000" cy="4648200"/>
          </a:xfrm>
          <a:prstGeom prst="rect">
            <a:avLst/>
          </a:prstGeom>
        </p:spPr>
        <p:txBody>
          <a:bodyPr anchor="b"/>
          <a:lstStyle>
            <a:lvl1pPr>
              <a:defRPr sz="11600" spc="-232"/>
            </a:lvl1pPr>
          </a:lstStyle>
          <a:p>
            <a:r>
              <a:t>演示文稿标题</a:t>
            </a:r>
          </a:p>
        </p:txBody>
      </p:sp>
      <p:sp>
        <p:nvSpPr>
          <p:cNvPr id="23" name="作者和日期"/>
          <p:cNvSpPr txBox="1">
            <a:spLocks noGrp="1"/>
          </p:cNvSpPr>
          <p:nvPr>
            <p:ph type="body" sz="quarter" idx="22" hasCustomPrompt="1"/>
          </p:nvPr>
        </p:nvSpPr>
        <p:spPr>
          <a:xfrm>
            <a:off x="1207690" y="1106137"/>
            <a:ext cx="21968621" cy="636979"/>
          </a:xfrm>
          <a:prstGeom prst="rect">
            <a:avLst/>
          </a:prstGeom>
        </p:spPr>
        <p:txBody>
          <a:bodyPr lIns="45719" tIns="45719" rIns="45719" bIns="45719"/>
          <a:lstStyle>
            <a:lvl1pPr marL="0" indent="0" defTabSz="701675">
              <a:lnSpc>
                <a:spcPct val="100000"/>
              </a:lnSpc>
              <a:spcBef>
                <a:spcPts val="0"/>
              </a:spcBef>
              <a:buSzTx/>
              <a:buNone/>
              <a:defRPr sz="3060" b="1"/>
            </a:lvl1pPr>
          </a:lstStyle>
          <a:p>
            <a:r>
              <a:t>作者和日期</a:t>
            </a:r>
          </a:p>
        </p:txBody>
      </p:sp>
      <p:sp>
        <p:nvSpPr>
          <p:cNvPr id="24" name="正文级别 1…"/>
          <p:cNvSpPr txBox="1">
            <a:spLocks noGrp="1"/>
          </p:cNvSpPr>
          <p:nvPr>
            <p:ph type="body" sz="quarter" idx="1" hasCustomPrompt="1"/>
          </p:nvPr>
        </p:nvSpPr>
        <p:spPr>
          <a:xfrm>
            <a:off x="1206500" y="11609910"/>
            <a:ext cx="21971000" cy="1116952"/>
          </a:xfrm>
          <a:prstGeom prst="rect">
            <a:avLst/>
          </a:prstGeom>
        </p:spPr>
        <p:txBody>
          <a:bodyPr/>
          <a:lstStyle>
            <a:lvl1pPr marL="0" indent="0" defTabSz="825500">
              <a:lnSpc>
                <a:spcPct val="100000"/>
              </a:lnSpc>
              <a:spcBef>
                <a:spcPts val="0"/>
              </a:spcBef>
              <a:buSzTx/>
              <a:buNone/>
              <a:defRPr sz="5500" b="1"/>
            </a:lvl1pPr>
            <a:lvl2pPr marL="0" indent="457200" defTabSz="825500">
              <a:lnSpc>
                <a:spcPct val="100000"/>
              </a:lnSpc>
              <a:spcBef>
                <a:spcPts val="0"/>
              </a:spcBef>
              <a:buSzTx/>
              <a:buNone/>
              <a:defRPr sz="5500" b="1"/>
            </a:lvl2pPr>
            <a:lvl3pPr marL="0" indent="914400" defTabSz="825500">
              <a:lnSpc>
                <a:spcPct val="100000"/>
              </a:lnSpc>
              <a:spcBef>
                <a:spcPts val="0"/>
              </a:spcBef>
              <a:buSzTx/>
              <a:buNone/>
              <a:defRPr sz="5500" b="1"/>
            </a:lvl3pPr>
            <a:lvl4pPr marL="0" indent="1371600" defTabSz="825500">
              <a:lnSpc>
                <a:spcPct val="100000"/>
              </a:lnSpc>
              <a:spcBef>
                <a:spcPts val="0"/>
              </a:spcBef>
              <a:buSzTx/>
              <a:buNone/>
              <a:defRPr sz="5500" b="1"/>
            </a:lvl4pPr>
            <a:lvl5pPr marL="0" indent="1828800" defTabSz="825500">
              <a:lnSpc>
                <a:spcPct val="100000"/>
              </a:lnSpc>
              <a:spcBef>
                <a:spcPts val="0"/>
              </a:spcBef>
              <a:buSzTx/>
              <a:buNone/>
              <a:defRPr sz="5500" b="1"/>
            </a:lvl5pPr>
          </a:lstStyle>
          <a:p>
            <a:r>
              <a:t>演示文稿副标题</a:t>
            </a:r>
          </a:p>
          <a:p>
            <a:pPr lvl="1"/>
          </a:p>
          <a:p>
            <a:pPr lvl="2"/>
          </a:p>
          <a:p>
            <a:pPr lvl="3"/>
          </a:p>
          <a:p>
            <a:pPr lvl="4"/>
          </a:p>
        </p:txBody>
      </p:sp>
      <p:sp>
        <p:nvSpPr>
          <p:cNvPr id="25"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type="tx">
  <p:cSld name="标题 - 顶部对齐">
    <p:spTree>
      <p:nvGrpSpPr>
        <p:cNvPr id="1" name=""/>
        <p:cNvGrpSpPr/>
        <p:nvPr/>
      </p:nvGrpSpPr>
      <p:grpSpPr>
        <a:xfrm>
          <a:off x="0" y="0"/>
          <a:ext cx="0" cy="0"/>
          <a:chOff x="0" y="0"/>
          <a:chExt cx="0" cy="0"/>
        </a:xfrm>
      </p:grpSpPr>
      <p:pic>
        <p:nvPicPr>
          <p:cNvPr id="186" name="image4.png" descr="image4.png"/>
          <p:cNvPicPr>
            <a:picLocks noChangeAspect="1"/>
          </p:cNvPicPr>
          <p:nvPr/>
        </p:nvPicPr>
        <p:blipFill>
          <a:blip r:embed="rId2"/>
          <a:stretch>
            <a:fillRect/>
          </a:stretch>
        </p:blipFill>
        <p:spPr>
          <a:xfrm>
            <a:off x="986791" y="990600"/>
            <a:ext cx="5461001" cy="566743"/>
          </a:xfrm>
          <a:prstGeom prst="rect">
            <a:avLst/>
          </a:prstGeom>
          <a:ln w="12700">
            <a:miter lim="400000"/>
            <a:headEnd/>
            <a:tailEnd/>
          </a:ln>
        </p:spPr>
      </p:pic>
      <p:pic>
        <p:nvPicPr>
          <p:cNvPr id="187" name="图片 2" descr="图片 2"/>
          <p:cNvPicPr>
            <a:picLocks noChangeAspect="1"/>
          </p:cNvPicPr>
          <p:nvPr/>
        </p:nvPicPr>
        <p:blipFill>
          <a:blip r:embed="rId3"/>
          <a:stretch>
            <a:fillRect/>
          </a:stretch>
        </p:blipFill>
        <p:spPr>
          <a:xfrm>
            <a:off x="0" y="2540"/>
            <a:ext cx="24392890" cy="13713461"/>
          </a:xfrm>
          <a:prstGeom prst="rect">
            <a:avLst/>
          </a:prstGeom>
          <a:ln w="12700">
            <a:miter lim="400000"/>
            <a:headEnd/>
            <a:tailEnd/>
          </a:ln>
        </p:spPr>
      </p:pic>
      <p:pic>
        <p:nvPicPr>
          <p:cNvPr id="188" name="image4.png" descr="image4.png"/>
          <p:cNvPicPr>
            <a:picLocks noChangeAspect="1"/>
          </p:cNvPicPr>
          <p:nvPr/>
        </p:nvPicPr>
        <p:blipFill>
          <a:blip r:embed="rId2"/>
          <a:stretch>
            <a:fillRect/>
          </a:stretch>
        </p:blipFill>
        <p:spPr>
          <a:xfrm>
            <a:off x="986791" y="990600"/>
            <a:ext cx="5461001" cy="566743"/>
          </a:xfrm>
          <a:prstGeom prst="rect">
            <a:avLst/>
          </a:prstGeom>
          <a:ln w="12700">
            <a:miter lim="400000"/>
            <a:headEnd/>
            <a:tailEnd/>
          </a:ln>
        </p:spPr>
      </p:pic>
      <p:pic>
        <p:nvPicPr>
          <p:cNvPr id="189" name="【PPT封底】DataEase 2023（无文字）-1920X1080.jpg" descr="【PPT封底】DataEase 2023（无文字）-1920X1080.jpg"/>
          <p:cNvPicPr>
            <a:picLocks noChangeAspect="1"/>
          </p:cNvPicPr>
          <p:nvPr/>
        </p:nvPicPr>
        <p:blipFill>
          <a:blip r:embed="rId4"/>
          <a:stretch>
            <a:fillRect/>
          </a:stretch>
        </p:blipFill>
        <p:spPr>
          <a:xfrm>
            <a:off x="0" y="-1"/>
            <a:ext cx="24384000" cy="13716001"/>
          </a:xfrm>
          <a:prstGeom prst="rect">
            <a:avLst/>
          </a:prstGeom>
          <a:ln w="12700">
            <a:miter lim="400000"/>
            <a:headEnd/>
            <a:tailEnd/>
          </a:ln>
        </p:spPr>
      </p:pic>
      <p:pic>
        <p:nvPicPr>
          <p:cNvPr id="190" name="image4.png" descr="image4.png"/>
          <p:cNvPicPr>
            <a:picLocks noChangeAspect="1"/>
          </p:cNvPicPr>
          <p:nvPr/>
        </p:nvPicPr>
        <p:blipFill>
          <a:blip r:embed="rId2"/>
          <a:stretch>
            <a:fillRect/>
          </a:stretch>
        </p:blipFill>
        <p:spPr>
          <a:xfrm>
            <a:off x="986791" y="990600"/>
            <a:ext cx="5461001" cy="566743"/>
          </a:xfrm>
          <a:prstGeom prst="rect">
            <a:avLst/>
          </a:prstGeom>
          <a:ln w="12700">
            <a:miter lim="400000"/>
            <a:headEnd/>
            <a:tailEnd/>
          </a:ln>
        </p:spPr>
      </p:pic>
      <p:sp>
        <p:nvSpPr>
          <p:cNvPr id="191" name="幻灯片编号"/>
          <p:cNvSpPr txBox="1">
            <a:spLocks noGrp="1"/>
          </p:cNvSpPr>
          <p:nvPr>
            <p:ph type="sldNum" sz="quarter" idx="2"/>
          </p:nvPr>
        </p:nvSpPr>
        <p:spPr>
          <a:xfrm>
            <a:off x="11954103" y="13073062"/>
            <a:ext cx="466269" cy="477671"/>
          </a:xfrm>
          <a:prstGeom prst="rect">
            <a:avLst/>
          </a:prstGeom>
        </p:spPr>
        <p:txBody>
          <a:bodyPr lIns="71437" tIns="71437" rIns="71437" bIns="71437" anchor="t"/>
          <a:lstStyle>
            <a:lvl1pPr defTabSz="821690">
              <a:defRPr sz="2200">
                <a:latin typeface="Helvetica Neue Light" panose="02000503000000020004"/>
                <a:ea typeface="Helvetica Neue Light" panose="02000503000000020004"/>
                <a:cs typeface="Helvetica Neue Light" panose="02000503000000020004"/>
                <a:sym typeface="Helvetica Neue Light" panose="02000503000000020004"/>
              </a:defRPr>
            </a:lvl1pPr>
          </a:lstStyle>
          <a:p>
            <a:fld id="{86CB4B4D-7CA3-9044-876B-883B54F8677D}" type="slidenum">
              <a:rPr/>
            </a:fld>
            <a:endParaRPr/>
          </a:p>
        </p:txBody>
      </p:sp>
    </p:spTree>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Tree>
  </p:cSld>
  <p:clrMapOvr>
    <a:masterClrMapping/>
  </p:clrMapOvr>
  <p:transition spd="slow">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标题与照片（备选）">
    <p:spTree>
      <p:nvGrpSpPr>
        <p:cNvPr id="1" name=""/>
        <p:cNvGrpSpPr/>
        <p:nvPr/>
      </p:nvGrpSpPr>
      <p:grpSpPr>
        <a:xfrm>
          <a:off x="0" y="0"/>
          <a:ext cx="0" cy="0"/>
          <a:chOff x="0" y="0"/>
          <a:chExt cx="0" cy="0"/>
        </a:xfrm>
      </p:grpSpPr>
      <p:sp>
        <p:nvSpPr>
          <p:cNvPr id="32" name="910457886_1434x1669.jpg"/>
          <p:cNvSpPr>
            <a:spLocks noGrp="1"/>
          </p:cNvSpPr>
          <p:nvPr>
            <p:ph type="pic" idx="21"/>
          </p:nvPr>
        </p:nvSpPr>
        <p:spPr>
          <a:xfrm>
            <a:off x="10972800" y="-203200"/>
            <a:ext cx="12144837" cy="14135100"/>
          </a:xfrm>
          <a:prstGeom prst="rect">
            <a:avLst/>
          </a:prstGeom>
        </p:spPr>
        <p:txBody>
          <a:bodyPr lIns="91439" tIns="45719" rIns="91439" bIns="45719">
            <a:noAutofit/>
          </a:bodyPr>
          <a:lstStyle/>
          <a:p/>
        </p:txBody>
      </p:sp>
      <p:sp>
        <p:nvSpPr>
          <p:cNvPr id="33" name="幻灯片标题"/>
          <p:cNvSpPr txBox="1">
            <a:spLocks noGrp="1"/>
          </p:cNvSpPr>
          <p:nvPr>
            <p:ph type="title" hasCustomPrompt="1"/>
          </p:nvPr>
        </p:nvSpPr>
        <p:spPr>
          <a:xfrm>
            <a:off x="1206500" y="1270000"/>
            <a:ext cx="9779000" cy="5882273"/>
          </a:xfrm>
          <a:prstGeom prst="rect">
            <a:avLst/>
          </a:prstGeom>
        </p:spPr>
        <p:txBody>
          <a:bodyPr anchor="b"/>
          <a:lstStyle/>
          <a:p>
            <a:r>
              <a:t>幻灯片标题</a:t>
            </a:r>
          </a:p>
        </p:txBody>
      </p:sp>
      <p:sp>
        <p:nvSpPr>
          <p:cNvPr id="34" name="正文级别 1…"/>
          <p:cNvSpPr txBox="1">
            <a:spLocks noGrp="1"/>
          </p:cNvSpPr>
          <p:nvPr>
            <p:ph type="body" sz="quarter" idx="1" hasCustomPrompt="1"/>
          </p:nvPr>
        </p:nvSpPr>
        <p:spPr>
          <a:xfrm>
            <a:off x="1206500" y="7060576"/>
            <a:ext cx="9779000" cy="5385424"/>
          </a:xfrm>
          <a:prstGeom prst="rect">
            <a:avLst/>
          </a:prstGeom>
        </p:spPr>
        <p:txBody>
          <a:bodyPr/>
          <a:lstStyle>
            <a:lvl1pPr marL="0" indent="0" defTabSz="825500">
              <a:lnSpc>
                <a:spcPct val="100000"/>
              </a:lnSpc>
              <a:spcBef>
                <a:spcPts val="0"/>
              </a:spcBef>
              <a:buSzTx/>
              <a:buNone/>
              <a:defRPr sz="5500" b="1"/>
            </a:lvl1pPr>
            <a:lvl2pPr marL="0" indent="457200" defTabSz="825500">
              <a:lnSpc>
                <a:spcPct val="100000"/>
              </a:lnSpc>
              <a:spcBef>
                <a:spcPts val="0"/>
              </a:spcBef>
              <a:buSzTx/>
              <a:buNone/>
              <a:defRPr sz="5500" b="1"/>
            </a:lvl2pPr>
            <a:lvl3pPr marL="0" indent="914400" defTabSz="825500">
              <a:lnSpc>
                <a:spcPct val="100000"/>
              </a:lnSpc>
              <a:spcBef>
                <a:spcPts val="0"/>
              </a:spcBef>
              <a:buSzTx/>
              <a:buNone/>
              <a:defRPr sz="5500" b="1"/>
            </a:lvl3pPr>
            <a:lvl4pPr marL="0" indent="1371600" defTabSz="825500">
              <a:lnSpc>
                <a:spcPct val="100000"/>
              </a:lnSpc>
              <a:spcBef>
                <a:spcPts val="0"/>
              </a:spcBef>
              <a:buSzTx/>
              <a:buNone/>
              <a:defRPr sz="5500" b="1"/>
            </a:lvl4pPr>
            <a:lvl5pPr marL="0" indent="1828800" defTabSz="825500">
              <a:lnSpc>
                <a:spcPct val="100000"/>
              </a:lnSpc>
              <a:spcBef>
                <a:spcPts val="0"/>
              </a:spcBef>
              <a:buSzTx/>
              <a:buNone/>
              <a:defRPr sz="5500" b="1"/>
            </a:lvl5pPr>
          </a:lstStyle>
          <a:p>
            <a:r>
              <a:t>幻灯片副标题</a:t>
            </a:r>
          </a:p>
          <a:p>
            <a:pPr lvl="1"/>
          </a:p>
          <a:p>
            <a:pPr lvl="2"/>
          </a:p>
          <a:p>
            <a:pPr lvl="3"/>
          </a:p>
          <a:p>
            <a:pPr lvl="4"/>
          </a:p>
        </p:txBody>
      </p:sp>
      <p:sp>
        <p:nvSpPr>
          <p:cNvPr id="35" name="幻灯片编号"/>
          <p:cNvSpPr txBox="1">
            <a:spLocks noGrp="1"/>
          </p:cNvSpPr>
          <p:nvPr>
            <p:ph type="sldNum" sz="quarter" idx="2"/>
          </p:nvPr>
        </p:nvSpPr>
        <p:spPr>
          <a:xfrm>
            <a:off x="12001499" y="13085233"/>
            <a:ext cx="368505" cy="374600"/>
          </a:xfrm>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标题与项目符号">
    <p:spTree>
      <p:nvGrpSpPr>
        <p:cNvPr id="1" name=""/>
        <p:cNvGrpSpPr/>
        <p:nvPr/>
      </p:nvGrpSpPr>
      <p:grpSpPr>
        <a:xfrm>
          <a:off x="0" y="0"/>
          <a:ext cx="0" cy="0"/>
          <a:chOff x="0" y="0"/>
          <a:chExt cx="0" cy="0"/>
        </a:xfrm>
      </p:grpSpPr>
      <p:sp>
        <p:nvSpPr>
          <p:cNvPr id="42" name="幻灯片标题"/>
          <p:cNvSpPr txBox="1">
            <a:spLocks noGrp="1"/>
          </p:cNvSpPr>
          <p:nvPr>
            <p:ph type="title" hasCustomPrompt="1"/>
          </p:nvPr>
        </p:nvSpPr>
        <p:spPr>
          <a:prstGeom prst="rect">
            <a:avLst/>
          </a:prstGeom>
        </p:spPr>
        <p:txBody>
          <a:bodyPr/>
          <a:lstStyle/>
          <a:p>
            <a:r>
              <a:t>幻灯片标题</a:t>
            </a:r>
          </a:p>
        </p:txBody>
      </p:sp>
      <p:sp>
        <p:nvSpPr>
          <p:cNvPr id="43" name="幻灯片副标题"/>
          <p:cNvSpPr txBox="1">
            <a:spLocks noGrp="1"/>
          </p:cNvSpPr>
          <p:nvPr>
            <p:ph type="body" sz="quarter" idx="21" hasCustomPrompt="1"/>
          </p:nvPr>
        </p:nvSpPr>
        <p:spPr>
          <a:xfrm>
            <a:off x="1206500" y="2372962"/>
            <a:ext cx="21971000" cy="934780"/>
          </a:xfrm>
          <a:prstGeom prst="rect">
            <a:avLst/>
          </a:prstGeom>
        </p:spPr>
        <p:txBody>
          <a:bodyPr lIns="45719" tIns="45719" rIns="45719" bIns="45719"/>
          <a:lstStyle>
            <a:lvl1pPr marL="0" indent="0" defTabSz="726440">
              <a:lnSpc>
                <a:spcPct val="100000"/>
              </a:lnSpc>
              <a:spcBef>
                <a:spcPts val="0"/>
              </a:spcBef>
              <a:buSzTx/>
              <a:buNone/>
              <a:defRPr sz="4840" b="1"/>
            </a:lvl1pPr>
          </a:lstStyle>
          <a:p>
            <a:r>
              <a:t>幻灯片副标题</a:t>
            </a:r>
          </a:p>
        </p:txBody>
      </p:sp>
      <p:sp>
        <p:nvSpPr>
          <p:cNvPr id="44" name="正文级别 1…"/>
          <p:cNvSpPr txBox="1">
            <a:spLocks noGrp="1"/>
          </p:cNvSpPr>
          <p:nvPr>
            <p:ph type="body" idx="1" hasCustomPrompt="1"/>
          </p:nvPr>
        </p:nvSpPr>
        <p:spPr>
          <a:prstGeom prst="rect">
            <a:avLst/>
          </a:prstGeom>
        </p:spPr>
        <p:txBody>
          <a:bodyPr/>
          <a:lstStyle/>
          <a:p>
            <a:r>
              <a:t>幻灯片项目符号文本</a:t>
            </a:r>
          </a:p>
          <a:p>
            <a:pPr lvl="1"/>
          </a:p>
          <a:p>
            <a:pPr lvl="2"/>
          </a:p>
          <a:p>
            <a:pPr lvl="3"/>
          </a:p>
          <a:p>
            <a:pPr lvl="4"/>
          </a:p>
        </p:txBody>
      </p:sp>
      <p:sp>
        <p:nvSpPr>
          <p:cNvPr id="45"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项目符号">
    <p:spTree>
      <p:nvGrpSpPr>
        <p:cNvPr id="1" name=""/>
        <p:cNvGrpSpPr/>
        <p:nvPr/>
      </p:nvGrpSpPr>
      <p:grpSpPr>
        <a:xfrm>
          <a:off x="0" y="0"/>
          <a:ext cx="0" cy="0"/>
          <a:chOff x="0" y="0"/>
          <a:chExt cx="0" cy="0"/>
        </a:xfrm>
      </p:grpSpPr>
      <p:sp>
        <p:nvSpPr>
          <p:cNvPr id="52" name="正文级别 1…"/>
          <p:cNvSpPr txBox="1">
            <a:spLocks noGrp="1"/>
          </p:cNvSpPr>
          <p:nvPr>
            <p:ph type="body" idx="1" hasCustomPrompt="1"/>
          </p:nvPr>
        </p:nvSpPr>
        <p:spPr>
          <a:prstGeom prst="rect">
            <a:avLst/>
          </a:prstGeom>
        </p:spPr>
        <p:txBody>
          <a:bodyPr numCol="2" spcCol="1098550"/>
          <a:lstStyle/>
          <a:p>
            <a:r>
              <a:t>幻灯片项目符号文本</a:t>
            </a:r>
          </a:p>
          <a:p>
            <a:pPr lvl="1"/>
          </a:p>
          <a:p>
            <a:pPr lvl="2"/>
          </a:p>
          <a:p>
            <a:pPr lvl="3"/>
          </a:p>
          <a:p>
            <a:pPr lvl="4"/>
          </a:p>
        </p:txBody>
      </p:sp>
      <p:sp>
        <p:nvSpPr>
          <p:cNvPr id="53"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标题、项目符号与照片">
    <p:spTree>
      <p:nvGrpSpPr>
        <p:cNvPr id="1" name=""/>
        <p:cNvGrpSpPr/>
        <p:nvPr/>
      </p:nvGrpSpPr>
      <p:grpSpPr>
        <a:xfrm>
          <a:off x="0" y="0"/>
          <a:ext cx="0" cy="0"/>
          <a:chOff x="0" y="0"/>
          <a:chExt cx="0" cy="0"/>
        </a:xfrm>
      </p:grpSpPr>
      <p:sp>
        <p:nvSpPr>
          <p:cNvPr id="60" name="幻灯片副标题"/>
          <p:cNvSpPr txBox="1">
            <a:spLocks noGrp="1"/>
          </p:cNvSpPr>
          <p:nvPr>
            <p:ph type="body" sz="quarter" idx="21" hasCustomPrompt="1"/>
          </p:nvPr>
        </p:nvSpPr>
        <p:spPr>
          <a:xfrm>
            <a:off x="1206500" y="2372962"/>
            <a:ext cx="9779000" cy="934780"/>
          </a:xfrm>
          <a:prstGeom prst="rect">
            <a:avLst/>
          </a:prstGeom>
        </p:spPr>
        <p:txBody>
          <a:bodyPr lIns="45719" tIns="45719" rIns="45719" bIns="45719"/>
          <a:lstStyle>
            <a:lvl1pPr marL="0" indent="0" defTabSz="726440">
              <a:lnSpc>
                <a:spcPct val="100000"/>
              </a:lnSpc>
              <a:spcBef>
                <a:spcPts val="0"/>
              </a:spcBef>
              <a:buSzTx/>
              <a:buNone/>
              <a:defRPr sz="4840" b="1"/>
            </a:lvl1pPr>
          </a:lstStyle>
          <a:p>
            <a:r>
              <a:t>幻灯片副标题</a:t>
            </a:r>
          </a:p>
        </p:txBody>
      </p:sp>
      <p:sp>
        <p:nvSpPr>
          <p:cNvPr id="61" name="正文级别 1…"/>
          <p:cNvSpPr txBox="1">
            <a:spLocks noGrp="1"/>
          </p:cNvSpPr>
          <p:nvPr>
            <p:ph type="body" sz="half" idx="1" hasCustomPrompt="1"/>
          </p:nvPr>
        </p:nvSpPr>
        <p:spPr>
          <a:xfrm>
            <a:off x="1206500" y="4248504"/>
            <a:ext cx="9779000" cy="8256630"/>
          </a:xfrm>
          <a:prstGeom prst="rect">
            <a:avLst/>
          </a:prstGeom>
        </p:spPr>
        <p:txBody>
          <a:bodyPr/>
          <a:lstStyle/>
          <a:p>
            <a:r>
              <a:t>幻灯片项目符号文本</a:t>
            </a:r>
          </a:p>
          <a:p>
            <a:pPr lvl="1"/>
          </a:p>
          <a:p>
            <a:pPr lvl="2"/>
          </a:p>
          <a:p>
            <a:pPr lvl="3"/>
          </a:p>
          <a:p>
            <a:pPr lvl="4"/>
          </a:p>
        </p:txBody>
      </p:sp>
      <p:sp>
        <p:nvSpPr>
          <p:cNvPr id="62" name="660384004_1290x1720.jpg"/>
          <p:cNvSpPr>
            <a:spLocks noGrp="1"/>
          </p:cNvSpPr>
          <p:nvPr>
            <p:ph type="pic" idx="22"/>
          </p:nvPr>
        </p:nvSpPr>
        <p:spPr>
          <a:xfrm>
            <a:off x="12192000" y="-407266"/>
            <a:ext cx="10916874" cy="14555832"/>
          </a:xfrm>
          <a:prstGeom prst="rect">
            <a:avLst/>
          </a:prstGeom>
        </p:spPr>
        <p:txBody>
          <a:bodyPr lIns="91439" tIns="45719" rIns="91439" bIns="45719">
            <a:noAutofit/>
          </a:bodyPr>
          <a:lstStyle/>
          <a:p/>
        </p:txBody>
      </p:sp>
      <p:sp>
        <p:nvSpPr>
          <p:cNvPr id="63" name="幻灯片标题"/>
          <p:cNvSpPr txBox="1">
            <a:spLocks noGrp="1"/>
          </p:cNvSpPr>
          <p:nvPr>
            <p:ph type="title" hasCustomPrompt="1"/>
          </p:nvPr>
        </p:nvSpPr>
        <p:spPr>
          <a:xfrm>
            <a:off x="1206500" y="1079500"/>
            <a:ext cx="9779000" cy="1435100"/>
          </a:xfrm>
          <a:prstGeom prst="rect">
            <a:avLst/>
          </a:prstGeom>
        </p:spPr>
        <p:txBody>
          <a:bodyPr/>
          <a:lstStyle/>
          <a:p>
            <a:r>
              <a:t>幻灯片标题</a:t>
            </a:r>
          </a:p>
        </p:txBody>
      </p:sp>
      <p:sp>
        <p:nvSpPr>
          <p:cNvPr id="64"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节">
    <p:spTree>
      <p:nvGrpSpPr>
        <p:cNvPr id="1" name=""/>
        <p:cNvGrpSpPr/>
        <p:nvPr/>
      </p:nvGrpSpPr>
      <p:grpSpPr>
        <a:xfrm>
          <a:off x="0" y="0"/>
          <a:ext cx="0" cy="0"/>
          <a:chOff x="0" y="0"/>
          <a:chExt cx="0" cy="0"/>
        </a:xfrm>
      </p:grpSpPr>
      <p:sp>
        <p:nvSpPr>
          <p:cNvPr id="71" name="章节标题"/>
          <p:cNvSpPr txBox="1">
            <a:spLocks noGrp="1"/>
          </p:cNvSpPr>
          <p:nvPr>
            <p:ph type="title" hasCustomPrompt="1"/>
          </p:nvPr>
        </p:nvSpPr>
        <p:spPr>
          <a:xfrm>
            <a:off x="1206496" y="4533900"/>
            <a:ext cx="21971004" cy="4648200"/>
          </a:xfrm>
          <a:prstGeom prst="rect">
            <a:avLst/>
          </a:prstGeom>
        </p:spPr>
        <p:txBody>
          <a:bodyPr anchor="ctr"/>
          <a:lstStyle>
            <a:lvl1pPr>
              <a:defRPr sz="11600" b="0" spc="-232">
                <a:latin typeface="Helvetica Neue Medium" panose="02000503000000020004"/>
                <a:ea typeface="Helvetica Neue Medium" panose="02000503000000020004"/>
                <a:cs typeface="Helvetica Neue Medium" panose="02000503000000020004"/>
                <a:sym typeface="Helvetica Neue Medium" panose="02000503000000020004"/>
              </a:defRPr>
            </a:lvl1pPr>
          </a:lstStyle>
          <a:p>
            <a:r>
              <a:t>章节标题</a:t>
            </a:r>
          </a:p>
        </p:txBody>
      </p:sp>
      <p:sp>
        <p:nvSpPr>
          <p:cNvPr id="72" name="幻灯片编号"/>
          <p:cNvSpPr txBox="1">
            <a:spLocks noGrp="1"/>
          </p:cNvSpPr>
          <p:nvPr>
            <p:ph type="sldNum" sz="quarter" idx="2"/>
          </p:nvPr>
        </p:nvSpPr>
        <p:spPr>
          <a:xfrm>
            <a:off x="12001499" y="13085233"/>
            <a:ext cx="368505" cy="374600"/>
          </a:xfrm>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仅标题">
    <p:spTree>
      <p:nvGrpSpPr>
        <p:cNvPr id="1" name=""/>
        <p:cNvGrpSpPr/>
        <p:nvPr/>
      </p:nvGrpSpPr>
      <p:grpSpPr>
        <a:xfrm>
          <a:off x="0" y="0"/>
          <a:ext cx="0" cy="0"/>
          <a:chOff x="0" y="0"/>
          <a:chExt cx="0" cy="0"/>
        </a:xfrm>
      </p:grpSpPr>
      <p:sp>
        <p:nvSpPr>
          <p:cNvPr id="79" name="幻灯片标题"/>
          <p:cNvSpPr txBox="1">
            <a:spLocks noGrp="1"/>
          </p:cNvSpPr>
          <p:nvPr>
            <p:ph type="title" hasCustomPrompt="1"/>
          </p:nvPr>
        </p:nvSpPr>
        <p:spPr>
          <a:xfrm>
            <a:off x="1206500" y="1079500"/>
            <a:ext cx="21971000" cy="1434949"/>
          </a:xfrm>
          <a:prstGeom prst="rect">
            <a:avLst/>
          </a:prstGeom>
        </p:spPr>
        <p:txBody>
          <a:bodyPr/>
          <a:lstStyle/>
          <a:p>
            <a:r>
              <a:t>幻灯片标题</a:t>
            </a:r>
          </a:p>
        </p:txBody>
      </p:sp>
      <p:sp>
        <p:nvSpPr>
          <p:cNvPr id="80" name="幻灯片副标题"/>
          <p:cNvSpPr txBox="1">
            <a:spLocks noGrp="1"/>
          </p:cNvSpPr>
          <p:nvPr>
            <p:ph type="body" sz="quarter" idx="21" hasCustomPrompt="1"/>
          </p:nvPr>
        </p:nvSpPr>
        <p:spPr>
          <a:xfrm>
            <a:off x="1206500" y="2372962"/>
            <a:ext cx="21971000" cy="934780"/>
          </a:xfrm>
          <a:prstGeom prst="rect">
            <a:avLst/>
          </a:prstGeom>
        </p:spPr>
        <p:txBody>
          <a:bodyPr lIns="45719" tIns="45719" rIns="45719" bIns="45719"/>
          <a:lstStyle>
            <a:lvl1pPr marL="0" indent="0" defTabSz="726440">
              <a:lnSpc>
                <a:spcPct val="100000"/>
              </a:lnSpc>
              <a:spcBef>
                <a:spcPts val="0"/>
              </a:spcBef>
              <a:buSzTx/>
              <a:buNone/>
              <a:defRPr sz="4840" b="1"/>
            </a:lvl1pPr>
          </a:lstStyle>
          <a:p>
            <a:r>
              <a:t>幻灯片副标题</a:t>
            </a:r>
          </a:p>
        </p:txBody>
      </p:sp>
      <p:sp>
        <p:nvSpPr>
          <p:cNvPr id="81"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议程">
    <p:spTree>
      <p:nvGrpSpPr>
        <p:cNvPr id="1" name=""/>
        <p:cNvGrpSpPr/>
        <p:nvPr/>
      </p:nvGrpSpPr>
      <p:grpSpPr>
        <a:xfrm>
          <a:off x="0" y="0"/>
          <a:ext cx="0" cy="0"/>
          <a:chOff x="0" y="0"/>
          <a:chExt cx="0" cy="0"/>
        </a:xfrm>
      </p:grpSpPr>
      <p:sp>
        <p:nvSpPr>
          <p:cNvPr id="88" name="议程标题"/>
          <p:cNvSpPr txBox="1">
            <a:spLocks noGrp="1"/>
          </p:cNvSpPr>
          <p:nvPr>
            <p:ph type="title" hasCustomPrompt="1"/>
          </p:nvPr>
        </p:nvSpPr>
        <p:spPr>
          <a:xfrm>
            <a:off x="1206500" y="1079500"/>
            <a:ext cx="21971000" cy="1435100"/>
          </a:xfrm>
          <a:prstGeom prst="rect">
            <a:avLst/>
          </a:prstGeom>
        </p:spPr>
        <p:txBody>
          <a:bodyPr/>
          <a:lstStyle/>
          <a:p>
            <a:r>
              <a:t>议程标题</a:t>
            </a:r>
          </a:p>
        </p:txBody>
      </p:sp>
      <p:sp>
        <p:nvSpPr>
          <p:cNvPr id="89" name="议程副标题"/>
          <p:cNvSpPr txBox="1">
            <a:spLocks noGrp="1"/>
          </p:cNvSpPr>
          <p:nvPr>
            <p:ph type="body" sz="quarter" idx="21" hasCustomPrompt="1"/>
          </p:nvPr>
        </p:nvSpPr>
        <p:spPr>
          <a:xfrm>
            <a:off x="1206500" y="2372962"/>
            <a:ext cx="21971000" cy="934780"/>
          </a:xfrm>
          <a:prstGeom prst="rect">
            <a:avLst/>
          </a:prstGeom>
        </p:spPr>
        <p:txBody>
          <a:bodyPr lIns="45719" tIns="45719" rIns="45719" bIns="45719"/>
          <a:lstStyle>
            <a:lvl1pPr marL="0" indent="0" defTabSz="726440">
              <a:lnSpc>
                <a:spcPct val="100000"/>
              </a:lnSpc>
              <a:spcBef>
                <a:spcPts val="0"/>
              </a:spcBef>
              <a:buSzTx/>
              <a:buNone/>
              <a:defRPr sz="4840" b="1"/>
            </a:lvl1pPr>
          </a:lstStyle>
          <a:p>
            <a:r>
              <a:t>议程副标题</a:t>
            </a:r>
          </a:p>
        </p:txBody>
      </p:sp>
      <p:sp>
        <p:nvSpPr>
          <p:cNvPr id="90" name="正文级别 1…"/>
          <p:cNvSpPr txBox="1">
            <a:spLocks noGrp="1"/>
          </p:cNvSpPr>
          <p:nvPr>
            <p:ph type="body" idx="1" hasCustomPrompt="1"/>
          </p:nvPr>
        </p:nvSpPr>
        <p:spPr>
          <a:prstGeom prst="rect">
            <a:avLst/>
          </a:prstGeom>
        </p:spPr>
        <p:txBody>
          <a:bodyPr/>
          <a:lstStyle>
            <a:lvl1pPr marL="0" indent="0" defTabSz="825500">
              <a:lnSpc>
                <a:spcPct val="100000"/>
              </a:lnSpc>
              <a:spcBef>
                <a:spcPts val="1800"/>
              </a:spcBef>
              <a:buSzTx/>
              <a:buNone/>
              <a:defRPr sz="5500" spc="-55"/>
            </a:lvl1pPr>
            <a:lvl2pPr marL="0" indent="457200" defTabSz="825500">
              <a:lnSpc>
                <a:spcPct val="100000"/>
              </a:lnSpc>
              <a:spcBef>
                <a:spcPts val="1800"/>
              </a:spcBef>
              <a:buSzTx/>
              <a:buNone/>
              <a:defRPr sz="5500" spc="-55"/>
            </a:lvl2pPr>
            <a:lvl3pPr marL="0" indent="914400" defTabSz="825500">
              <a:lnSpc>
                <a:spcPct val="100000"/>
              </a:lnSpc>
              <a:spcBef>
                <a:spcPts val="1800"/>
              </a:spcBef>
              <a:buSzTx/>
              <a:buNone/>
              <a:defRPr sz="5500" spc="-55"/>
            </a:lvl3pPr>
            <a:lvl4pPr marL="0" indent="1371600" defTabSz="825500">
              <a:lnSpc>
                <a:spcPct val="100000"/>
              </a:lnSpc>
              <a:spcBef>
                <a:spcPts val="1800"/>
              </a:spcBef>
              <a:buSzTx/>
              <a:buNone/>
              <a:defRPr sz="5500" spc="-55"/>
            </a:lvl4pPr>
            <a:lvl5pPr marL="0" indent="1828800" defTabSz="825500">
              <a:lnSpc>
                <a:spcPct val="100000"/>
              </a:lnSpc>
              <a:spcBef>
                <a:spcPts val="1800"/>
              </a:spcBef>
              <a:buSzTx/>
              <a:buNone/>
              <a:defRPr sz="5500" spc="-55"/>
            </a:lvl5pPr>
          </a:lstStyle>
          <a:p>
            <a:r>
              <a:t>议程主题</a:t>
            </a:r>
          </a:p>
          <a:p>
            <a:pPr lvl="1"/>
          </a:p>
          <a:p>
            <a:pPr lvl="2"/>
          </a:p>
          <a:p>
            <a:pPr lvl="3"/>
          </a:p>
          <a:p>
            <a:pPr lvl="4"/>
          </a:p>
        </p:txBody>
      </p:sp>
      <p:sp>
        <p:nvSpPr>
          <p:cNvPr id="91"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2" Type="http://schemas.openxmlformats.org/officeDocument/2006/relationships/theme" Target="../theme/theme1.xml"/><Relationship Id="rId21" Type="http://schemas.openxmlformats.org/officeDocument/2006/relationships/slideLayout" Target="../slideLayouts/slideLayout2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幻灯片标题"/>
          <p:cNvSpPr txBox="1">
            <a:spLocks noGrp="1"/>
          </p:cNvSpPr>
          <p:nvPr>
            <p:ph type="title" hasCustomPrompt="1"/>
          </p:nvPr>
        </p:nvSpPr>
        <p:spPr>
          <a:xfrm>
            <a:off x="1206500" y="1079500"/>
            <a:ext cx="21971000" cy="1433163"/>
          </a:xfrm>
          <a:prstGeom prst="rect">
            <a:avLst/>
          </a:prstGeom>
          <a:ln w="12700">
            <a:miter lim="400000"/>
          </a:ln>
        </p:spPr>
        <p:txBody>
          <a:bodyPr lIns="50800" tIns="50800" rIns="50800" bIns="50800">
            <a:normAutofit/>
          </a:bodyPr>
          <a:lstStyle/>
          <a:p>
            <a:r>
              <a:t>幻灯片标题</a:t>
            </a:r>
          </a:p>
        </p:txBody>
      </p:sp>
      <p:sp>
        <p:nvSpPr>
          <p:cNvPr id="3" name="正文级别 1…"/>
          <p:cNvSpPr txBox="1">
            <a:spLocks noGrp="1"/>
          </p:cNvSpPr>
          <p:nvPr>
            <p:ph type="body" idx="1" hasCustomPrompt="1"/>
          </p:nvPr>
        </p:nvSpPr>
        <p:spPr>
          <a:xfrm>
            <a:off x="1206500" y="4248504"/>
            <a:ext cx="21971000" cy="8256012"/>
          </a:xfrm>
          <a:prstGeom prst="rect">
            <a:avLst/>
          </a:prstGeom>
          <a:ln w="12700">
            <a:miter lim="400000"/>
          </a:ln>
        </p:spPr>
        <p:txBody>
          <a:bodyPr lIns="50800" tIns="50800" rIns="50800" bIns="50800">
            <a:normAutofit/>
          </a:bodyPr>
          <a:lstStyle/>
          <a:p>
            <a:r>
              <a:t>幻灯片项目符号文本</a:t>
            </a:r>
          </a:p>
          <a:p>
            <a:pPr lvl="1"/>
          </a:p>
          <a:p>
            <a:pPr lvl="2"/>
          </a:p>
          <a:p>
            <a:pPr lvl="3"/>
          </a:p>
          <a:p>
            <a:pPr lvl="4"/>
          </a:p>
        </p:txBody>
      </p:sp>
      <p:sp>
        <p:nvSpPr>
          <p:cNvPr id="4" name="幻灯片编号"/>
          <p:cNvSpPr txBox="1">
            <a:spLocks noGrp="1"/>
          </p:cNvSpPr>
          <p:nvPr>
            <p:ph type="sldNum" sz="quarter" idx="2"/>
          </p:nvPr>
        </p:nvSpPr>
        <p:spPr>
          <a:xfrm>
            <a:off x="12001499" y="13080999"/>
            <a:ext cx="368505" cy="374600"/>
          </a:xfrm>
          <a:prstGeom prst="rect">
            <a:avLst/>
          </a:prstGeom>
          <a:ln w="12700">
            <a:miter lim="400000"/>
          </a:ln>
        </p:spPr>
        <p:txBody>
          <a:bodyPr wrap="none" lIns="50800" tIns="50800" rIns="50800" bIns="50800" anchor="b">
            <a:spAutoFit/>
          </a:bodyPr>
          <a:lstStyle>
            <a:lvl1pPr indent="0" algn="ctr" defTabSz="584200">
              <a:defRPr sz="1800"/>
            </a:lvl1pPr>
          </a:lstStyle>
          <a:p>
            <a:fld id="{86CB4B4D-7CA3-9044-876B-883B54F8677D}" type="slidenum">
              <a:rPr/>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Lst>
  <p:transition spd="med"/>
  <p:txStyles>
    <p:titleStyle>
      <a:lvl1pPr marL="0" marR="0" indent="0" algn="l" defTabSz="2438400" rtl="0" latinLnBrk="0">
        <a:lnSpc>
          <a:spcPct val="80000"/>
        </a:lnSpc>
        <a:spcBef>
          <a:spcPts val="0"/>
        </a:spcBef>
        <a:spcAft>
          <a:spcPts val="0"/>
        </a:spcAft>
        <a:buClrTx/>
        <a:buSzTx/>
        <a:buFontTx/>
        <a:buNone/>
        <a:defRPr sz="8500" b="1" i="0" u="none" strike="noStrike" cap="none" spc="-170" baseline="0">
          <a:solidFill>
            <a:srgbClr val="000000"/>
          </a:solidFill>
          <a:uFillTx/>
          <a:latin typeface="+mn-lt"/>
          <a:ea typeface="+mn-ea"/>
          <a:cs typeface="+mn-cs"/>
          <a:sym typeface="Helvetica Neue" panose="02000503000000020004"/>
        </a:defRPr>
      </a:lvl1pPr>
      <a:lvl2pPr marL="0" marR="0" indent="457200" algn="l" defTabSz="2438400" rtl="0" latinLnBrk="0">
        <a:lnSpc>
          <a:spcPct val="80000"/>
        </a:lnSpc>
        <a:spcBef>
          <a:spcPts val="0"/>
        </a:spcBef>
        <a:spcAft>
          <a:spcPts val="0"/>
        </a:spcAft>
        <a:buClrTx/>
        <a:buSzTx/>
        <a:buFontTx/>
        <a:buNone/>
        <a:defRPr sz="8500" b="1" i="0" u="none" strike="noStrike" cap="none" spc="-170" baseline="0">
          <a:solidFill>
            <a:srgbClr val="000000"/>
          </a:solidFill>
          <a:uFillTx/>
          <a:latin typeface="+mn-lt"/>
          <a:ea typeface="+mn-ea"/>
          <a:cs typeface="+mn-cs"/>
          <a:sym typeface="Helvetica Neue" panose="02000503000000020004"/>
        </a:defRPr>
      </a:lvl2pPr>
      <a:lvl3pPr marL="0" marR="0" indent="914400" algn="l" defTabSz="2438400" rtl="0" latinLnBrk="0">
        <a:lnSpc>
          <a:spcPct val="80000"/>
        </a:lnSpc>
        <a:spcBef>
          <a:spcPts val="0"/>
        </a:spcBef>
        <a:spcAft>
          <a:spcPts val="0"/>
        </a:spcAft>
        <a:buClrTx/>
        <a:buSzTx/>
        <a:buFontTx/>
        <a:buNone/>
        <a:defRPr sz="8500" b="1" i="0" u="none" strike="noStrike" cap="none" spc="-170" baseline="0">
          <a:solidFill>
            <a:srgbClr val="000000"/>
          </a:solidFill>
          <a:uFillTx/>
          <a:latin typeface="+mn-lt"/>
          <a:ea typeface="+mn-ea"/>
          <a:cs typeface="+mn-cs"/>
          <a:sym typeface="Helvetica Neue" panose="02000503000000020004"/>
        </a:defRPr>
      </a:lvl3pPr>
      <a:lvl4pPr marL="0" marR="0" indent="1371600" algn="l" defTabSz="2438400" rtl="0" latinLnBrk="0">
        <a:lnSpc>
          <a:spcPct val="80000"/>
        </a:lnSpc>
        <a:spcBef>
          <a:spcPts val="0"/>
        </a:spcBef>
        <a:spcAft>
          <a:spcPts val="0"/>
        </a:spcAft>
        <a:buClrTx/>
        <a:buSzTx/>
        <a:buFontTx/>
        <a:buNone/>
        <a:defRPr sz="8500" b="1" i="0" u="none" strike="noStrike" cap="none" spc="-170" baseline="0">
          <a:solidFill>
            <a:srgbClr val="000000"/>
          </a:solidFill>
          <a:uFillTx/>
          <a:latin typeface="+mn-lt"/>
          <a:ea typeface="+mn-ea"/>
          <a:cs typeface="+mn-cs"/>
          <a:sym typeface="Helvetica Neue" panose="02000503000000020004"/>
        </a:defRPr>
      </a:lvl4pPr>
      <a:lvl5pPr marL="0" marR="0" indent="1828800" algn="l" defTabSz="2438400" rtl="0" latinLnBrk="0">
        <a:lnSpc>
          <a:spcPct val="80000"/>
        </a:lnSpc>
        <a:spcBef>
          <a:spcPts val="0"/>
        </a:spcBef>
        <a:spcAft>
          <a:spcPts val="0"/>
        </a:spcAft>
        <a:buClrTx/>
        <a:buSzTx/>
        <a:buFontTx/>
        <a:buNone/>
        <a:defRPr sz="8500" b="1" i="0" u="none" strike="noStrike" cap="none" spc="-170" baseline="0">
          <a:solidFill>
            <a:srgbClr val="000000"/>
          </a:solidFill>
          <a:uFillTx/>
          <a:latin typeface="+mn-lt"/>
          <a:ea typeface="+mn-ea"/>
          <a:cs typeface="+mn-cs"/>
          <a:sym typeface="Helvetica Neue" panose="02000503000000020004"/>
        </a:defRPr>
      </a:lvl5pPr>
      <a:lvl6pPr marL="0" marR="0" indent="2286000" algn="l" defTabSz="2438400" rtl="0" latinLnBrk="0">
        <a:lnSpc>
          <a:spcPct val="80000"/>
        </a:lnSpc>
        <a:spcBef>
          <a:spcPts val="0"/>
        </a:spcBef>
        <a:spcAft>
          <a:spcPts val="0"/>
        </a:spcAft>
        <a:buClrTx/>
        <a:buSzTx/>
        <a:buFontTx/>
        <a:buNone/>
        <a:defRPr sz="8500" b="1" i="0" u="none" strike="noStrike" cap="none" spc="-170" baseline="0">
          <a:solidFill>
            <a:srgbClr val="000000"/>
          </a:solidFill>
          <a:uFillTx/>
          <a:latin typeface="+mn-lt"/>
          <a:ea typeface="+mn-ea"/>
          <a:cs typeface="+mn-cs"/>
          <a:sym typeface="Helvetica Neue" panose="02000503000000020004"/>
        </a:defRPr>
      </a:lvl6pPr>
      <a:lvl7pPr marL="0" marR="0" indent="2743200" algn="l" defTabSz="2438400" rtl="0" latinLnBrk="0">
        <a:lnSpc>
          <a:spcPct val="80000"/>
        </a:lnSpc>
        <a:spcBef>
          <a:spcPts val="0"/>
        </a:spcBef>
        <a:spcAft>
          <a:spcPts val="0"/>
        </a:spcAft>
        <a:buClrTx/>
        <a:buSzTx/>
        <a:buFontTx/>
        <a:buNone/>
        <a:defRPr sz="8500" b="1" i="0" u="none" strike="noStrike" cap="none" spc="-170" baseline="0">
          <a:solidFill>
            <a:srgbClr val="000000"/>
          </a:solidFill>
          <a:uFillTx/>
          <a:latin typeface="+mn-lt"/>
          <a:ea typeface="+mn-ea"/>
          <a:cs typeface="+mn-cs"/>
          <a:sym typeface="Helvetica Neue" panose="02000503000000020004"/>
        </a:defRPr>
      </a:lvl7pPr>
      <a:lvl8pPr marL="0" marR="0" indent="3200400" algn="l" defTabSz="2438400" rtl="0" latinLnBrk="0">
        <a:lnSpc>
          <a:spcPct val="80000"/>
        </a:lnSpc>
        <a:spcBef>
          <a:spcPts val="0"/>
        </a:spcBef>
        <a:spcAft>
          <a:spcPts val="0"/>
        </a:spcAft>
        <a:buClrTx/>
        <a:buSzTx/>
        <a:buFontTx/>
        <a:buNone/>
        <a:defRPr sz="8500" b="1" i="0" u="none" strike="noStrike" cap="none" spc="-170" baseline="0">
          <a:solidFill>
            <a:srgbClr val="000000"/>
          </a:solidFill>
          <a:uFillTx/>
          <a:latin typeface="+mn-lt"/>
          <a:ea typeface="+mn-ea"/>
          <a:cs typeface="+mn-cs"/>
          <a:sym typeface="Helvetica Neue" panose="02000503000000020004"/>
        </a:defRPr>
      </a:lvl8pPr>
      <a:lvl9pPr marL="0" marR="0" indent="3657600" algn="l" defTabSz="2438400" rtl="0" latinLnBrk="0">
        <a:lnSpc>
          <a:spcPct val="80000"/>
        </a:lnSpc>
        <a:spcBef>
          <a:spcPts val="0"/>
        </a:spcBef>
        <a:spcAft>
          <a:spcPts val="0"/>
        </a:spcAft>
        <a:buClrTx/>
        <a:buSzTx/>
        <a:buFontTx/>
        <a:buNone/>
        <a:defRPr sz="8500" b="1" i="0" u="none" strike="noStrike" cap="none" spc="-170" baseline="0">
          <a:solidFill>
            <a:srgbClr val="000000"/>
          </a:solidFill>
          <a:uFillTx/>
          <a:latin typeface="+mn-lt"/>
          <a:ea typeface="+mn-ea"/>
          <a:cs typeface="+mn-cs"/>
          <a:sym typeface="Helvetica Neue" panose="02000503000000020004"/>
        </a:defRPr>
      </a:lvl9pPr>
    </p:titleStyle>
    <p:bodyStyle>
      <a:lvl1pPr marL="609600" marR="0" indent="-609600" algn="l" defTabSz="2438400" rtl="0" latinLnBrk="0">
        <a:lnSpc>
          <a:spcPct val="90000"/>
        </a:lnSpc>
        <a:spcBef>
          <a:spcPts val="4500"/>
        </a:spcBef>
        <a:spcAft>
          <a:spcPts val="0"/>
        </a:spcAft>
        <a:buClrTx/>
        <a:buSzPct val="123000"/>
        <a:buFontTx/>
        <a:buChar char="•"/>
        <a:defRPr sz="4800" b="0" i="0" u="none" strike="noStrike" cap="none" spc="0" baseline="0">
          <a:solidFill>
            <a:srgbClr val="000000"/>
          </a:solidFill>
          <a:uFillTx/>
          <a:latin typeface="+mn-lt"/>
          <a:ea typeface="+mn-ea"/>
          <a:cs typeface="+mn-cs"/>
          <a:sym typeface="Helvetica Neue" panose="02000503000000020004"/>
        </a:defRPr>
      </a:lvl1pPr>
      <a:lvl2pPr marL="1219200" marR="0" indent="-609600" algn="l" defTabSz="2438400" rtl="0" latinLnBrk="0">
        <a:lnSpc>
          <a:spcPct val="90000"/>
        </a:lnSpc>
        <a:spcBef>
          <a:spcPts val="4500"/>
        </a:spcBef>
        <a:spcAft>
          <a:spcPts val="0"/>
        </a:spcAft>
        <a:buClrTx/>
        <a:buSzPct val="123000"/>
        <a:buFontTx/>
        <a:buChar char="•"/>
        <a:defRPr sz="4800" b="0" i="0" u="none" strike="noStrike" cap="none" spc="0" baseline="0">
          <a:solidFill>
            <a:srgbClr val="000000"/>
          </a:solidFill>
          <a:uFillTx/>
          <a:latin typeface="+mn-lt"/>
          <a:ea typeface="+mn-ea"/>
          <a:cs typeface="+mn-cs"/>
          <a:sym typeface="Helvetica Neue" panose="02000503000000020004"/>
        </a:defRPr>
      </a:lvl2pPr>
      <a:lvl3pPr marL="1828800" marR="0" indent="-609600" algn="l" defTabSz="2438400" rtl="0" latinLnBrk="0">
        <a:lnSpc>
          <a:spcPct val="90000"/>
        </a:lnSpc>
        <a:spcBef>
          <a:spcPts val="4500"/>
        </a:spcBef>
        <a:spcAft>
          <a:spcPts val="0"/>
        </a:spcAft>
        <a:buClrTx/>
        <a:buSzPct val="123000"/>
        <a:buFontTx/>
        <a:buChar char="•"/>
        <a:defRPr sz="4800" b="0" i="0" u="none" strike="noStrike" cap="none" spc="0" baseline="0">
          <a:solidFill>
            <a:srgbClr val="000000"/>
          </a:solidFill>
          <a:uFillTx/>
          <a:latin typeface="+mn-lt"/>
          <a:ea typeface="+mn-ea"/>
          <a:cs typeface="+mn-cs"/>
          <a:sym typeface="Helvetica Neue" panose="02000503000000020004"/>
        </a:defRPr>
      </a:lvl3pPr>
      <a:lvl4pPr marL="2438400" marR="0" indent="-609600" algn="l" defTabSz="2438400" rtl="0" latinLnBrk="0">
        <a:lnSpc>
          <a:spcPct val="90000"/>
        </a:lnSpc>
        <a:spcBef>
          <a:spcPts val="4500"/>
        </a:spcBef>
        <a:spcAft>
          <a:spcPts val="0"/>
        </a:spcAft>
        <a:buClrTx/>
        <a:buSzPct val="123000"/>
        <a:buFontTx/>
        <a:buChar char="•"/>
        <a:defRPr sz="4800" b="0" i="0" u="none" strike="noStrike" cap="none" spc="0" baseline="0">
          <a:solidFill>
            <a:srgbClr val="000000"/>
          </a:solidFill>
          <a:uFillTx/>
          <a:latin typeface="+mn-lt"/>
          <a:ea typeface="+mn-ea"/>
          <a:cs typeface="+mn-cs"/>
          <a:sym typeface="Helvetica Neue" panose="02000503000000020004"/>
        </a:defRPr>
      </a:lvl4pPr>
      <a:lvl5pPr marL="3048000" marR="0" indent="-609600" algn="l" defTabSz="2438400" rtl="0" latinLnBrk="0">
        <a:lnSpc>
          <a:spcPct val="90000"/>
        </a:lnSpc>
        <a:spcBef>
          <a:spcPts val="4500"/>
        </a:spcBef>
        <a:spcAft>
          <a:spcPts val="0"/>
        </a:spcAft>
        <a:buClrTx/>
        <a:buSzPct val="123000"/>
        <a:buFontTx/>
        <a:buChar char="•"/>
        <a:defRPr sz="4800" b="0" i="0" u="none" strike="noStrike" cap="none" spc="0" baseline="0">
          <a:solidFill>
            <a:srgbClr val="000000"/>
          </a:solidFill>
          <a:uFillTx/>
          <a:latin typeface="+mn-lt"/>
          <a:ea typeface="+mn-ea"/>
          <a:cs typeface="+mn-cs"/>
          <a:sym typeface="Helvetica Neue" panose="02000503000000020004"/>
        </a:defRPr>
      </a:lvl5pPr>
      <a:lvl6pPr marL="3657600" marR="0" indent="-609600" algn="l" defTabSz="2438400" rtl="0" latinLnBrk="0">
        <a:lnSpc>
          <a:spcPct val="90000"/>
        </a:lnSpc>
        <a:spcBef>
          <a:spcPts val="4500"/>
        </a:spcBef>
        <a:spcAft>
          <a:spcPts val="0"/>
        </a:spcAft>
        <a:buClrTx/>
        <a:buSzPct val="123000"/>
        <a:buFontTx/>
        <a:buChar char="•"/>
        <a:defRPr sz="4800" b="0" i="0" u="none" strike="noStrike" cap="none" spc="0" baseline="0">
          <a:solidFill>
            <a:srgbClr val="000000"/>
          </a:solidFill>
          <a:uFillTx/>
          <a:latin typeface="+mn-lt"/>
          <a:ea typeface="+mn-ea"/>
          <a:cs typeface="+mn-cs"/>
          <a:sym typeface="Helvetica Neue" panose="02000503000000020004"/>
        </a:defRPr>
      </a:lvl6pPr>
      <a:lvl7pPr marL="4267200" marR="0" indent="-609600" algn="l" defTabSz="2438400" rtl="0" latinLnBrk="0">
        <a:lnSpc>
          <a:spcPct val="90000"/>
        </a:lnSpc>
        <a:spcBef>
          <a:spcPts val="4500"/>
        </a:spcBef>
        <a:spcAft>
          <a:spcPts val="0"/>
        </a:spcAft>
        <a:buClrTx/>
        <a:buSzPct val="123000"/>
        <a:buFontTx/>
        <a:buChar char="•"/>
        <a:defRPr sz="4800" b="0" i="0" u="none" strike="noStrike" cap="none" spc="0" baseline="0">
          <a:solidFill>
            <a:srgbClr val="000000"/>
          </a:solidFill>
          <a:uFillTx/>
          <a:latin typeface="+mn-lt"/>
          <a:ea typeface="+mn-ea"/>
          <a:cs typeface="+mn-cs"/>
          <a:sym typeface="Helvetica Neue" panose="02000503000000020004"/>
        </a:defRPr>
      </a:lvl7pPr>
      <a:lvl8pPr marL="4876800" marR="0" indent="-609600" algn="l" defTabSz="2438400" rtl="0" latinLnBrk="0">
        <a:lnSpc>
          <a:spcPct val="90000"/>
        </a:lnSpc>
        <a:spcBef>
          <a:spcPts val="4500"/>
        </a:spcBef>
        <a:spcAft>
          <a:spcPts val="0"/>
        </a:spcAft>
        <a:buClrTx/>
        <a:buSzPct val="123000"/>
        <a:buFontTx/>
        <a:buChar char="•"/>
        <a:defRPr sz="4800" b="0" i="0" u="none" strike="noStrike" cap="none" spc="0" baseline="0">
          <a:solidFill>
            <a:srgbClr val="000000"/>
          </a:solidFill>
          <a:uFillTx/>
          <a:latin typeface="+mn-lt"/>
          <a:ea typeface="+mn-ea"/>
          <a:cs typeface="+mn-cs"/>
          <a:sym typeface="Helvetica Neue" panose="02000503000000020004"/>
        </a:defRPr>
      </a:lvl8pPr>
      <a:lvl9pPr marL="5486400" marR="0" indent="-609600" algn="l" defTabSz="2438400" rtl="0" latinLnBrk="0">
        <a:lnSpc>
          <a:spcPct val="90000"/>
        </a:lnSpc>
        <a:spcBef>
          <a:spcPts val="4500"/>
        </a:spcBef>
        <a:spcAft>
          <a:spcPts val="0"/>
        </a:spcAft>
        <a:buClrTx/>
        <a:buSzPct val="123000"/>
        <a:buFontTx/>
        <a:buChar char="•"/>
        <a:defRPr sz="4800" b="0" i="0" u="none" strike="noStrike" cap="none" spc="0" baseline="0">
          <a:solidFill>
            <a:srgbClr val="000000"/>
          </a:solidFill>
          <a:uFillTx/>
          <a:latin typeface="+mn-lt"/>
          <a:ea typeface="+mn-ea"/>
          <a:cs typeface="+mn-cs"/>
          <a:sym typeface="Helvetica Neue" panose="02000503000000020004"/>
        </a:defRPr>
      </a:lvl9pPr>
    </p:bodyStyle>
    <p:other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panose="02000503000000020004"/>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panose="02000503000000020004"/>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panose="02000503000000020004"/>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panose="02000503000000020004"/>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panose="02000503000000020004"/>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panose="02000503000000020004"/>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panose="02000503000000020004"/>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panose="02000503000000020004"/>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panose="02000503000000020004"/>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16.xml"/><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7.jpeg"/></Relationships>
</file>

<file path=ppt/slides/_rels/slide10.xml.rels><?xml version="1.0" encoding="UTF-8" standalone="yes"?>
<Relationships xmlns="http://schemas.openxmlformats.org/package/2006/relationships"><Relationship Id="rId4" Type="http://schemas.openxmlformats.org/officeDocument/2006/relationships/slideLayout" Target="../slideLayouts/slideLayout18.xml"/><Relationship Id="rId3" Type="http://schemas.openxmlformats.org/officeDocument/2006/relationships/tags" Target="../tags/tag48.xml"/><Relationship Id="rId2" Type="http://schemas.openxmlformats.org/officeDocument/2006/relationships/tags" Target="../tags/tag47.xml"/><Relationship Id="rId1" Type="http://schemas.openxmlformats.org/officeDocument/2006/relationships/tags" Target="../tags/tag46.xml"/></Relationships>
</file>

<file path=ppt/slides/_rels/slide11.xml.rels><?xml version="1.0" encoding="UTF-8" standalone="yes"?>
<Relationships xmlns="http://schemas.openxmlformats.org/package/2006/relationships"><Relationship Id="rId6" Type="http://schemas.openxmlformats.org/officeDocument/2006/relationships/slideLayout" Target="../slideLayouts/slideLayout15.xml"/><Relationship Id="rId5" Type="http://schemas.openxmlformats.org/officeDocument/2006/relationships/tags" Target="../tags/tag50.xml"/><Relationship Id="rId4" Type="http://schemas.openxmlformats.org/officeDocument/2006/relationships/tags" Target="../tags/tag49.xml"/><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hyperlink" Target="https://data.stats.gov.cn/index.htm" TargetMode="External"/></Relationships>
</file>

<file path=ppt/slides/_rels/slide12.xml.rels><?xml version="1.0" encoding="UTF-8" standalone="yes"?>
<Relationships xmlns="http://schemas.openxmlformats.org/package/2006/relationships"><Relationship Id="rId6" Type="http://schemas.openxmlformats.org/officeDocument/2006/relationships/slideLayout" Target="../slideLayouts/slideLayout15.xml"/><Relationship Id="rId5" Type="http://schemas.openxmlformats.org/officeDocument/2006/relationships/tags" Target="../tags/tag52.xml"/><Relationship Id="rId4" Type="http://schemas.openxmlformats.org/officeDocument/2006/relationships/tags" Target="../tags/tag51.xml"/><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hyperlink" Target="https://tianchi.aliyun.com/dataset?spm=5176.12282013.J_3941670930.21.723d13de4ZrcdX" TargetMode="External"/></Relationships>
</file>

<file path=ppt/slides/_rels/slide13.xml.rels><?xml version="1.0" encoding="UTF-8" standalone="yes"?>
<Relationships xmlns="http://schemas.openxmlformats.org/package/2006/relationships"><Relationship Id="rId5" Type="http://schemas.openxmlformats.org/officeDocument/2006/relationships/slideLayout" Target="../slideLayouts/slideLayout15.xml"/><Relationship Id="rId4" Type="http://schemas.openxmlformats.org/officeDocument/2006/relationships/tags" Target="../tags/tag54.xml"/><Relationship Id="rId3" Type="http://schemas.openxmlformats.org/officeDocument/2006/relationships/tags" Target="../tags/tag53.xml"/><Relationship Id="rId2" Type="http://schemas.openxmlformats.org/officeDocument/2006/relationships/image" Target="../media/image23.png"/><Relationship Id="rId1" Type="http://schemas.openxmlformats.org/officeDocument/2006/relationships/hyperlink" Target="https://www.datafountain.cn/datasets?view=downloadSort" TargetMode="External"/></Relationships>
</file>

<file path=ppt/slides/_rels/slide14.xml.rels><?xml version="1.0" encoding="UTF-8" standalone="yes"?>
<Relationships xmlns="http://schemas.openxmlformats.org/package/2006/relationships"><Relationship Id="rId6" Type="http://schemas.openxmlformats.org/officeDocument/2006/relationships/slideLayout" Target="../slideLayouts/slideLayout15.xml"/><Relationship Id="rId5" Type="http://schemas.openxmlformats.org/officeDocument/2006/relationships/tags" Target="../tags/tag56.xml"/><Relationship Id="rId4" Type="http://schemas.openxmlformats.org/officeDocument/2006/relationships/tags" Target="../tags/tag55.xml"/><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hyperlink" Target="https://www.kaggle.com/" TargetMode="External"/></Relationships>
</file>

<file path=ppt/slides/_rels/slide15.xml.rels><?xml version="1.0" encoding="UTF-8" standalone="yes"?>
<Relationships xmlns="http://schemas.openxmlformats.org/package/2006/relationships"><Relationship Id="rId6" Type="http://schemas.openxmlformats.org/officeDocument/2006/relationships/slideLayout" Target="../slideLayouts/slideLayout15.xml"/><Relationship Id="rId5" Type="http://schemas.openxmlformats.org/officeDocument/2006/relationships/tags" Target="../tags/tag58.xml"/><Relationship Id="rId4" Type="http://schemas.openxmlformats.org/officeDocument/2006/relationships/tags" Target="../tags/tag57.xml"/><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hyperlink" Target="https://www.heywhale.com/home" TargetMode="External"/></Relationships>
</file>

<file path=ppt/slides/_rels/slide16.xml.rels><?xml version="1.0" encoding="UTF-8" standalone="yes"?>
<Relationships xmlns="http://schemas.openxmlformats.org/package/2006/relationships"><Relationship Id="rId9" Type="http://schemas.openxmlformats.org/officeDocument/2006/relationships/notesSlide" Target="../notesSlides/notesSlide8.xml"/><Relationship Id="rId8" Type="http://schemas.openxmlformats.org/officeDocument/2006/relationships/slideLayout" Target="../slideLayouts/slideLayout15.xml"/><Relationship Id="rId7" Type="http://schemas.openxmlformats.org/officeDocument/2006/relationships/image" Target="../media/image29.png"/><Relationship Id="rId6" Type="http://schemas.openxmlformats.org/officeDocument/2006/relationships/tags" Target="../tags/tag62.xml"/><Relationship Id="rId5" Type="http://schemas.openxmlformats.org/officeDocument/2006/relationships/image" Target="../media/image28.png"/><Relationship Id="rId4" Type="http://schemas.openxmlformats.org/officeDocument/2006/relationships/tags" Target="../tags/tag61.xml"/><Relationship Id="rId3" Type="http://schemas.openxmlformats.org/officeDocument/2006/relationships/tags" Target="../tags/tag60.xml"/><Relationship Id="rId2" Type="http://schemas.openxmlformats.org/officeDocument/2006/relationships/tags" Target="../tags/tag59.xml"/><Relationship Id="rId1" Type="http://schemas.openxmlformats.org/officeDocument/2006/relationships/hyperlink" Target="https://data.worldbank.org.cn/" TargetMode="External"/></Relationships>
</file>

<file path=ppt/slides/_rels/slide17.xml.rels><?xml version="1.0" encoding="UTF-8" standalone="yes"?>
<Relationships xmlns="http://schemas.openxmlformats.org/package/2006/relationships"><Relationship Id="rId9" Type="http://schemas.openxmlformats.org/officeDocument/2006/relationships/notesSlide" Target="../notesSlides/notesSlide9.xml"/><Relationship Id="rId8" Type="http://schemas.openxmlformats.org/officeDocument/2006/relationships/slideLayout" Target="../slideLayouts/slideLayout15.xml"/><Relationship Id="rId7" Type="http://schemas.openxmlformats.org/officeDocument/2006/relationships/image" Target="../media/image31.png"/><Relationship Id="rId6" Type="http://schemas.openxmlformats.org/officeDocument/2006/relationships/tags" Target="../tags/tag66.xml"/><Relationship Id="rId5" Type="http://schemas.openxmlformats.org/officeDocument/2006/relationships/image" Target="../media/image30.png"/><Relationship Id="rId4" Type="http://schemas.openxmlformats.org/officeDocument/2006/relationships/tags" Target="../tags/tag65.xml"/><Relationship Id="rId3" Type="http://schemas.openxmlformats.org/officeDocument/2006/relationships/tags" Target="../tags/tag64.xml"/><Relationship Id="rId2" Type="http://schemas.openxmlformats.org/officeDocument/2006/relationships/tags" Target="../tags/tag63.xml"/><Relationship Id="rId1" Type="http://schemas.openxmlformats.org/officeDocument/2006/relationships/hyperlink" Target="https://www.kdnuggets.com/datasets" TargetMode="External"/></Relationships>
</file>

<file path=ppt/slides/_rels/slide18.xml.rels><?xml version="1.0" encoding="UTF-8" standalone="yes"?>
<Relationships xmlns="http://schemas.openxmlformats.org/package/2006/relationships"><Relationship Id="rId4" Type="http://schemas.openxmlformats.org/officeDocument/2006/relationships/slideLayout" Target="../slideLayouts/slideLayout18.xml"/><Relationship Id="rId3" Type="http://schemas.openxmlformats.org/officeDocument/2006/relationships/tags" Target="../tags/tag69.xml"/><Relationship Id="rId2" Type="http://schemas.openxmlformats.org/officeDocument/2006/relationships/tags" Target="../tags/tag68.xml"/><Relationship Id="rId1" Type="http://schemas.openxmlformats.org/officeDocument/2006/relationships/tags" Target="../tags/tag67.xml"/></Relationships>
</file>

<file path=ppt/slides/_rels/slide19.xml.rels><?xml version="1.0" encoding="UTF-8" standalone="yes"?>
<Relationships xmlns="http://schemas.openxmlformats.org/package/2006/relationships"><Relationship Id="rId8" Type="http://schemas.openxmlformats.org/officeDocument/2006/relationships/slideLayout" Target="../slideLayouts/slideLayout17.xml"/><Relationship Id="rId7" Type="http://schemas.openxmlformats.org/officeDocument/2006/relationships/tags" Target="../tags/tag75.xml"/><Relationship Id="rId6" Type="http://schemas.openxmlformats.org/officeDocument/2006/relationships/tags" Target="../tags/tag74.xml"/><Relationship Id="rId5" Type="http://schemas.openxmlformats.org/officeDocument/2006/relationships/tags" Target="../tags/tag73.xml"/><Relationship Id="rId4" Type="http://schemas.openxmlformats.org/officeDocument/2006/relationships/image" Target="../media/image32.jpeg"/><Relationship Id="rId3" Type="http://schemas.openxmlformats.org/officeDocument/2006/relationships/tags" Target="../tags/tag72.xml"/><Relationship Id="rId2" Type="http://schemas.openxmlformats.org/officeDocument/2006/relationships/tags" Target="../tags/tag71.xml"/><Relationship Id="rId1" Type="http://schemas.openxmlformats.org/officeDocument/2006/relationships/tags" Target="../tags/tag70.xml"/></Relationships>
</file>

<file path=ppt/slides/_rels/slide2.xml.rels><?xml version="1.0" encoding="UTF-8" standalone="yes"?>
<Relationships xmlns="http://schemas.openxmlformats.org/package/2006/relationships"><Relationship Id="rId4" Type="http://schemas.openxmlformats.org/officeDocument/2006/relationships/slideLayout" Target="../slideLayouts/slideLayout18.xml"/><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s>
</file>

<file path=ppt/slides/_rels/slide20.xml.rels><?xml version="1.0" encoding="UTF-8" standalone="yes"?>
<Relationships xmlns="http://schemas.openxmlformats.org/package/2006/relationships"><Relationship Id="rId5" Type="http://schemas.openxmlformats.org/officeDocument/2006/relationships/notesSlide" Target="../notesSlides/notesSlide10.xml"/><Relationship Id="rId4" Type="http://schemas.openxmlformats.org/officeDocument/2006/relationships/slideLayout" Target="../slideLayouts/slideLayout15.xml"/><Relationship Id="rId3" Type="http://schemas.openxmlformats.org/officeDocument/2006/relationships/tags" Target="../tags/tag78.xml"/><Relationship Id="rId2" Type="http://schemas.openxmlformats.org/officeDocument/2006/relationships/tags" Target="../tags/tag77.xml"/><Relationship Id="rId1" Type="http://schemas.openxmlformats.org/officeDocument/2006/relationships/tags" Target="../tags/tag76.xml"/></Relationships>
</file>

<file path=ppt/slides/_rels/slide21.xml.rels><?xml version="1.0" encoding="UTF-8" standalone="yes"?>
<Relationships xmlns="http://schemas.openxmlformats.org/package/2006/relationships"><Relationship Id="rId5" Type="http://schemas.openxmlformats.org/officeDocument/2006/relationships/notesSlide" Target="../notesSlides/notesSlide11.xml"/><Relationship Id="rId4" Type="http://schemas.openxmlformats.org/officeDocument/2006/relationships/slideLayout" Target="../slideLayouts/slideLayout15.xml"/><Relationship Id="rId3" Type="http://schemas.openxmlformats.org/officeDocument/2006/relationships/tags" Target="../tags/tag80.xml"/><Relationship Id="rId2" Type="http://schemas.openxmlformats.org/officeDocument/2006/relationships/tags" Target="../tags/tag79.xml"/><Relationship Id="rId1" Type="http://schemas.openxmlformats.org/officeDocument/2006/relationships/image" Target="../media/image33.png"/></Relationships>
</file>

<file path=ppt/slides/_rels/slide22.xml.rels><?xml version="1.0" encoding="UTF-8" standalone="yes"?>
<Relationships xmlns="http://schemas.openxmlformats.org/package/2006/relationships"><Relationship Id="rId5" Type="http://schemas.openxmlformats.org/officeDocument/2006/relationships/notesSlide" Target="../notesSlides/notesSlide12.xml"/><Relationship Id="rId4" Type="http://schemas.openxmlformats.org/officeDocument/2006/relationships/slideLayout" Target="../slideLayouts/slideLayout15.xml"/><Relationship Id="rId3" Type="http://schemas.openxmlformats.org/officeDocument/2006/relationships/tags" Target="../tags/tag82.xml"/><Relationship Id="rId2" Type="http://schemas.openxmlformats.org/officeDocument/2006/relationships/tags" Target="../tags/tag81.xml"/><Relationship Id="rId1" Type="http://schemas.openxmlformats.org/officeDocument/2006/relationships/image" Target="../media/image34.png"/></Relationships>
</file>

<file path=ppt/slides/_rels/slide23.xml.rels><?xml version="1.0" encoding="UTF-8" standalone="yes"?>
<Relationships xmlns="http://schemas.openxmlformats.org/package/2006/relationships"><Relationship Id="rId4" Type="http://schemas.openxmlformats.org/officeDocument/2006/relationships/slideLayout" Target="../slideLayouts/slideLayout18.xml"/><Relationship Id="rId3" Type="http://schemas.openxmlformats.org/officeDocument/2006/relationships/tags" Target="../tags/tag85.xml"/><Relationship Id="rId2" Type="http://schemas.openxmlformats.org/officeDocument/2006/relationships/tags" Target="../tags/tag84.xml"/><Relationship Id="rId1" Type="http://schemas.openxmlformats.org/officeDocument/2006/relationships/tags" Target="../tags/tag83.xml"/></Relationships>
</file>

<file path=ppt/slides/_rels/slide24.xml.rels><?xml version="1.0" encoding="UTF-8" standalone="yes"?>
<Relationships xmlns="http://schemas.openxmlformats.org/package/2006/relationships"><Relationship Id="rId4" Type="http://schemas.openxmlformats.org/officeDocument/2006/relationships/slideLayout" Target="../slideLayouts/slideLayout17.xml"/><Relationship Id="rId3" Type="http://schemas.openxmlformats.org/officeDocument/2006/relationships/tags" Target="../tags/tag88.xml"/><Relationship Id="rId2" Type="http://schemas.openxmlformats.org/officeDocument/2006/relationships/tags" Target="../tags/tag87.xml"/><Relationship Id="rId1" Type="http://schemas.openxmlformats.org/officeDocument/2006/relationships/tags" Target="../tags/tag86.xml"/></Relationships>
</file>

<file path=ppt/slides/_rels/slide25.xml.rels><?xml version="1.0" encoding="UTF-8" standalone="yes"?>
<Relationships xmlns="http://schemas.openxmlformats.org/package/2006/relationships"><Relationship Id="rId5" Type="http://schemas.openxmlformats.org/officeDocument/2006/relationships/slideLayout" Target="../slideLayouts/slideLayout17.xml"/><Relationship Id="rId4" Type="http://schemas.openxmlformats.org/officeDocument/2006/relationships/tags" Target="../tags/tag92.xml"/><Relationship Id="rId3" Type="http://schemas.openxmlformats.org/officeDocument/2006/relationships/tags" Target="../tags/tag91.xml"/><Relationship Id="rId2" Type="http://schemas.openxmlformats.org/officeDocument/2006/relationships/tags" Target="../tags/tag90.xml"/><Relationship Id="rId1" Type="http://schemas.openxmlformats.org/officeDocument/2006/relationships/tags" Target="../tags/tag89.xml"/></Relationships>
</file>

<file path=ppt/slides/_rels/slide26.xml.rels><?xml version="1.0" encoding="UTF-8" standalone="yes"?>
<Relationships xmlns="http://schemas.openxmlformats.org/package/2006/relationships"><Relationship Id="rId5" Type="http://schemas.openxmlformats.org/officeDocument/2006/relationships/notesSlide" Target="../notesSlides/notesSlide13.xml"/><Relationship Id="rId4" Type="http://schemas.openxmlformats.org/officeDocument/2006/relationships/slideLayout" Target="../slideLayouts/slideLayout17.xml"/><Relationship Id="rId3" Type="http://schemas.openxmlformats.org/officeDocument/2006/relationships/tags" Target="../tags/tag95.xml"/><Relationship Id="rId2" Type="http://schemas.openxmlformats.org/officeDocument/2006/relationships/tags" Target="../tags/tag94.xml"/><Relationship Id="rId1" Type="http://schemas.openxmlformats.org/officeDocument/2006/relationships/tags" Target="../tags/tag93.xml"/></Relationships>
</file>

<file path=ppt/slides/_rels/slide27.xml.rels><?xml version="1.0" encoding="UTF-8" standalone="yes"?>
<Relationships xmlns="http://schemas.openxmlformats.org/package/2006/relationships"><Relationship Id="rId4" Type="http://schemas.openxmlformats.org/officeDocument/2006/relationships/slideLayout" Target="../slideLayouts/slideLayout17.xml"/><Relationship Id="rId3" Type="http://schemas.openxmlformats.org/officeDocument/2006/relationships/tags" Target="../tags/tag98.xml"/><Relationship Id="rId2" Type="http://schemas.openxmlformats.org/officeDocument/2006/relationships/tags" Target="../tags/tag97.xml"/><Relationship Id="rId1" Type="http://schemas.openxmlformats.org/officeDocument/2006/relationships/tags" Target="../tags/tag96.xml"/></Relationships>
</file>

<file path=ppt/slides/_rels/slide28.xml.rels><?xml version="1.0" encoding="UTF-8" standalone="yes"?>
<Relationships xmlns="http://schemas.openxmlformats.org/package/2006/relationships"><Relationship Id="rId6" Type="http://schemas.openxmlformats.org/officeDocument/2006/relationships/notesSlide" Target="../notesSlides/notesSlide14.xml"/><Relationship Id="rId5" Type="http://schemas.openxmlformats.org/officeDocument/2006/relationships/slideLayout" Target="../slideLayouts/slideLayout2.xml"/><Relationship Id="rId4" Type="http://schemas.openxmlformats.org/officeDocument/2006/relationships/image" Target="../media/image36.png"/><Relationship Id="rId3" Type="http://schemas.openxmlformats.org/officeDocument/2006/relationships/image" Target="../media/image35.tiff"/><Relationship Id="rId2" Type="http://schemas.openxmlformats.org/officeDocument/2006/relationships/image" Target="../media/image6.jpeg"/><Relationship Id="rId1" Type="http://schemas.openxmlformats.org/officeDocument/2006/relationships/tags" Target="../tags/tag99.xml"/></Relationships>
</file>

<file path=ppt/slides/_rels/slide3.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21.xml"/><Relationship Id="rId2" Type="http://schemas.openxmlformats.org/officeDocument/2006/relationships/tags" Target="../tags/tag5.xml"/><Relationship Id="rId1" Type="http://schemas.openxmlformats.org/officeDocument/2006/relationships/tags" Target="../tags/tag4.xml"/></Relationships>
</file>

<file path=ppt/slides/_rels/slide4.xml.rels><?xml version="1.0" encoding="UTF-8" standalone="yes"?>
<Relationships xmlns="http://schemas.openxmlformats.org/package/2006/relationships"><Relationship Id="rId9" Type="http://schemas.openxmlformats.org/officeDocument/2006/relationships/tags" Target="../tags/tag14.xml"/><Relationship Id="rId8" Type="http://schemas.openxmlformats.org/officeDocument/2006/relationships/tags" Target="../tags/tag13.xml"/><Relationship Id="rId7" Type="http://schemas.openxmlformats.org/officeDocument/2006/relationships/tags" Target="../tags/tag12.xml"/><Relationship Id="rId6" Type="http://schemas.openxmlformats.org/officeDocument/2006/relationships/tags" Target="../tags/tag11.xml"/><Relationship Id="rId5" Type="http://schemas.openxmlformats.org/officeDocument/2006/relationships/tags" Target="../tags/tag10.xml"/><Relationship Id="rId4" Type="http://schemas.openxmlformats.org/officeDocument/2006/relationships/tags" Target="../tags/tag9.xml"/><Relationship Id="rId3" Type="http://schemas.openxmlformats.org/officeDocument/2006/relationships/tags" Target="../tags/tag8.xml"/><Relationship Id="rId2" Type="http://schemas.openxmlformats.org/officeDocument/2006/relationships/tags" Target="../tags/tag7.xml"/><Relationship Id="rId19" Type="http://schemas.openxmlformats.org/officeDocument/2006/relationships/notesSlide" Target="../notesSlides/notesSlide3.xml"/><Relationship Id="rId18" Type="http://schemas.openxmlformats.org/officeDocument/2006/relationships/slideLayout" Target="../slideLayouts/slideLayout21.xml"/><Relationship Id="rId17" Type="http://schemas.openxmlformats.org/officeDocument/2006/relationships/tags" Target="../tags/tag22.xml"/><Relationship Id="rId16" Type="http://schemas.openxmlformats.org/officeDocument/2006/relationships/tags" Target="../tags/tag21.xml"/><Relationship Id="rId15" Type="http://schemas.openxmlformats.org/officeDocument/2006/relationships/tags" Target="../tags/tag20.xml"/><Relationship Id="rId14" Type="http://schemas.openxmlformats.org/officeDocument/2006/relationships/tags" Target="../tags/tag19.xml"/><Relationship Id="rId13" Type="http://schemas.openxmlformats.org/officeDocument/2006/relationships/tags" Target="../tags/tag18.xml"/><Relationship Id="rId12" Type="http://schemas.openxmlformats.org/officeDocument/2006/relationships/tags" Target="../tags/tag17.xml"/><Relationship Id="rId11" Type="http://schemas.openxmlformats.org/officeDocument/2006/relationships/tags" Target="../tags/tag16.xml"/><Relationship Id="rId10" Type="http://schemas.openxmlformats.org/officeDocument/2006/relationships/tags" Target="../tags/tag15.xml"/><Relationship Id="rId1" Type="http://schemas.openxmlformats.org/officeDocument/2006/relationships/tags" Target="../tags/tag6.xml"/></Relationships>
</file>

<file path=ppt/slides/_rels/slide5.xml.rels><?xml version="1.0" encoding="UTF-8" standalone="yes"?>
<Relationships xmlns="http://schemas.openxmlformats.org/package/2006/relationships"><Relationship Id="rId4" Type="http://schemas.openxmlformats.org/officeDocument/2006/relationships/slideLayout" Target="../slideLayouts/slideLayout18.xml"/><Relationship Id="rId3" Type="http://schemas.openxmlformats.org/officeDocument/2006/relationships/tags" Target="../tags/tag25.xml"/><Relationship Id="rId2" Type="http://schemas.openxmlformats.org/officeDocument/2006/relationships/tags" Target="../tags/tag24.xml"/><Relationship Id="rId1" Type="http://schemas.openxmlformats.org/officeDocument/2006/relationships/tags" Target="../tags/tag23.xml"/></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21.xml"/><Relationship Id="rId2" Type="http://schemas.openxmlformats.org/officeDocument/2006/relationships/tags" Target="../tags/tag27.xml"/><Relationship Id="rId1" Type="http://schemas.openxmlformats.org/officeDocument/2006/relationships/tags" Target="../tags/tag26.xml"/></Relationships>
</file>

<file path=ppt/slides/_rels/slide7.xml.rels><?xml version="1.0" encoding="UTF-8" standalone="yes"?>
<Relationships xmlns="http://schemas.openxmlformats.org/package/2006/relationships"><Relationship Id="rId9" Type="http://schemas.openxmlformats.org/officeDocument/2006/relationships/image" Target="../media/image12.png"/><Relationship Id="rId8" Type="http://schemas.openxmlformats.org/officeDocument/2006/relationships/tags" Target="../tags/tag33.xml"/><Relationship Id="rId7" Type="http://schemas.openxmlformats.org/officeDocument/2006/relationships/image" Target="../media/image11.png"/><Relationship Id="rId6" Type="http://schemas.openxmlformats.org/officeDocument/2006/relationships/tags" Target="../tags/tag32.xml"/><Relationship Id="rId5" Type="http://schemas.openxmlformats.org/officeDocument/2006/relationships/image" Target="../media/image10.png"/><Relationship Id="rId4" Type="http://schemas.openxmlformats.org/officeDocument/2006/relationships/tags" Target="../tags/tag31.xml"/><Relationship Id="rId3" Type="http://schemas.openxmlformats.org/officeDocument/2006/relationships/tags" Target="../tags/tag30.xml"/><Relationship Id="rId2" Type="http://schemas.openxmlformats.org/officeDocument/2006/relationships/tags" Target="../tags/tag29.xml"/><Relationship Id="rId11" Type="http://schemas.openxmlformats.org/officeDocument/2006/relationships/notesSlide" Target="../notesSlides/notesSlide5.xml"/><Relationship Id="rId10" Type="http://schemas.openxmlformats.org/officeDocument/2006/relationships/slideLayout" Target="../slideLayouts/slideLayout21.xml"/><Relationship Id="rId1" Type="http://schemas.openxmlformats.org/officeDocument/2006/relationships/tags" Target="../tags/tag28.xml"/></Relationships>
</file>

<file path=ppt/slides/_rels/slide8.xml.rels><?xml version="1.0" encoding="UTF-8" standalone="yes"?>
<Relationships xmlns="http://schemas.openxmlformats.org/package/2006/relationships"><Relationship Id="rId9" Type="http://schemas.openxmlformats.org/officeDocument/2006/relationships/image" Target="../media/image15.png"/><Relationship Id="rId8" Type="http://schemas.openxmlformats.org/officeDocument/2006/relationships/tags" Target="../tags/tag39.xml"/><Relationship Id="rId7" Type="http://schemas.openxmlformats.org/officeDocument/2006/relationships/image" Target="../media/image14.png"/><Relationship Id="rId6" Type="http://schemas.openxmlformats.org/officeDocument/2006/relationships/tags" Target="../tags/tag38.xml"/><Relationship Id="rId5" Type="http://schemas.openxmlformats.org/officeDocument/2006/relationships/image" Target="../media/image13.png"/><Relationship Id="rId4" Type="http://schemas.openxmlformats.org/officeDocument/2006/relationships/tags" Target="../tags/tag37.xml"/><Relationship Id="rId3" Type="http://schemas.openxmlformats.org/officeDocument/2006/relationships/tags" Target="../tags/tag36.xml"/><Relationship Id="rId2" Type="http://schemas.openxmlformats.org/officeDocument/2006/relationships/tags" Target="../tags/tag35.xml"/><Relationship Id="rId11" Type="http://schemas.openxmlformats.org/officeDocument/2006/relationships/notesSlide" Target="../notesSlides/notesSlide6.xml"/><Relationship Id="rId10" Type="http://schemas.openxmlformats.org/officeDocument/2006/relationships/slideLayout" Target="../slideLayouts/slideLayout21.xml"/><Relationship Id="rId1" Type="http://schemas.openxmlformats.org/officeDocument/2006/relationships/tags" Target="../tags/tag34.xml"/></Relationships>
</file>

<file path=ppt/slides/_rels/slide9.xml.rels><?xml version="1.0" encoding="UTF-8" standalone="yes"?>
<Relationships xmlns="http://schemas.openxmlformats.org/package/2006/relationships"><Relationship Id="rId9" Type="http://schemas.openxmlformats.org/officeDocument/2006/relationships/image" Target="../media/image18.png"/><Relationship Id="rId8" Type="http://schemas.openxmlformats.org/officeDocument/2006/relationships/tags" Target="../tags/tag45.xml"/><Relationship Id="rId7" Type="http://schemas.openxmlformats.org/officeDocument/2006/relationships/image" Target="../media/image17.png"/><Relationship Id="rId6" Type="http://schemas.openxmlformats.org/officeDocument/2006/relationships/tags" Target="../tags/tag44.xml"/><Relationship Id="rId5" Type="http://schemas.openxmlformats.org/officeDocument/2006/relationships/image" Target="../media/image16.png"/><Relationship Id="rId4" Type="http://schemas.openxmlformats.org/officeDocument/2006/relationships/tags" Target="../tags/tag43.xml"/><Relationship Id="rId3" Type="http://schemas.openxmlformats.org/officeDocument/2006/relationships/tags" Target="../tags/tag42.xml"/><Relationship Id="rId2" Type="http://schemas.openxmlformats.org/officeDocument/2006/relationships/tags" Target="../tags/tag41.xml"/><Relationship Id="rId11" Type="http://schemas.openxmlformats.org/officeDocument/2006/relationships/notesSlide" Target="../notesSlides/notesSlide7.xml"/><Relationship Id="rId10" Type="http://schemas.openxmlformats.org/officeDocument/2006/relationships/slideLayout" Target="../slideLayouts/slideLayout21.xml"/><Relationship Id="rId1" Type="http://schemas.openxmlformats.org/officeDocument/2006/relationships/tags" Target="../tags/tag4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descr="背景图案&#10;&#10;描述已自动生成"/>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2901"/>
            <a:ext cx="24384000" cy="13716000"/>
          </a:xfrm>
          <a:prstGeom prst="rect">
            <a:avLst/>
          </a:prstGeom>
        </p:spPr>
      </p:pic>
      <p:pic>
        <p:nvPicPr>
          <p:cNvPr id="10" name="图片 9" descr="手机屏幕的截图&#10;&#10;低可信度描述已自动生成"/>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91587" y="3445297"/>
            <a:ext cx="6596063" cy="1694669"/>
          </a:xfrm>
          <a:prstGeom prst="rect">
            <a:avLst/>
          </a:prstGeom>
        </p:spPr>
      </p:pic>
      <p:sp>
        <p:nvSpPr>
          <p:cNvPr id="6" name="圆角矩形 5"/>
          <p:cNvSpPr/>
          <p:nvPr/>
        </p:nvSpPr>
        <p:spPr>
          <a:xfrm>
            <a:off x="3445153" y="6051555"/>
            <a:ext cx="17488930" cy="1612888"/>
          </a:xfrm>
          <a:prstGeom prst="roundRect">
            <a:avLst/>
          </a:prstGeom>
          <a:gradFill>
            <a:gsLst>
              <a:gs pos="0">
                <a:srgbClr val="2E86F7"/>
              </a:gs>
              <a:gs pos="40000">
                <a:srgbClr val="1D57D8"/>
              </a:gs>
              <a:gs pos="69000">
                <a:srgbClr val="113AE2"/>
              </a:gs>
              <a:gs pos="100000">
                <a:srgbClr val="071CD8"/>
              </a:gs>
            </a:gsLst>
            <a:lin ang="0" scaled="0"/>
          </a:grad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lang="zh-CN" altLang="en-US" sz="8800" b="0" dirty="0">
                <a:solidFill>
                  <a:srgbClr val="FFFFFF"/>
                </a:solidFill>
                <a:latin typeface="Helvetica Neue Medium" panose="02000503000000020004"/>
                <a:ea typeface="Helvetica Neue Medium" panose="02000503000000020004"/>
                <a:cs typeface="Helvetica Neue Medium" panose="02000503000000020004"/>
                <a:sym typeface="+mn-ea"/>
              </a:rPr>
              <a:t>数据准备</a:t>
            </a:r>
            <a:endParaRPr lang="zh-CN" altLang="en-US" sz="8800" b="0" dirty="0">
              <a:solidFill>
                <a:srgbClr val="FFFFFF"/>
              </a:solidFill>
              <a:latin typeface="Helvetica Neue Medium" panose="02000503000000020004"/>
              <a:ea typeface="Helvetica Neue Medium" panose="02000503000000020004"/>
              <a:cs typeface="Helvetica Neue Medium" panose="02000503000000020004"/>
              <a:sym typeface="+mn-ea"/>
            </a:endParaRPr>
          </a:p>
        </p:txBody>
      </p:sp>
      <p:pic>
        <p:nvPicPr>
          <p:cNvPr id="15" name="图片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76867" y="631372"/>
            <a:ext cx="4461597" cy="468000"/>
          </a:xfrm>
          <a:prstGeom prst="rect">
            <a:avLst/>
          </a:prstGeom>
        </p:spPr>
      </p:pic>
      <p:sp>
        <p:nvSpPr>
          <p:cNvPr id="16" name="文本框 15"/>
          <p:cNvSpPr txBox="1"/>
          <p:nvPr/>
        </p:nvSpPr>
        <p:spPr>
          <a:xfrm>
            <a:off x="8254927" y="9422253"/>
            <a:ext cx="7869381" cy="194818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50800" tIns="50800" rIns="50800" bIns="50800" numCol="1" spcCol="38100" rtlCol="0" anchor="ctr">
            <a:spAutoFit/>
          </a:bodyPr>
          <a:lstStyle/>
          <a:p>
            <a:pPr marL="0" marR="0" indent="127000" algn="ctr" defTabSz="821690" rtl="0" fontAlgn="auto" latinLnBrk="0" hangingPunct="0">
              <a:lnSpc>
                <a:spcPct val="150000"/>
              </a:lnSpc>
              <a:spcBef>
                <a:spcPts val="0"/>
              </a:spcBef>
              <a:spcAft>
                <a:spcPts val="0"/>
              </a:spcAft>
              <a:buClrTx/>
              <a:buSzTx/>
              <a:buFontTx/>
              <a:buNone/>
            </a:pPr>
            <a:r>
              <a:rPr lang="en-US" altLang="zh-CN" sz="4000" dirty="0">
                <a:solidFill>
                  <a:schemeClr val="bg1"/>
                </a:solidFill>
              </a:rPr>
              <a:t>DataEase</a:t>
            </a:r>
            <a:r>
              <a:rPr lang="zh-CN" altLang="en-US" sz="4000" dirty="0">
                <a:solidFill>
                  <a:schemeClr val="bg1"/>
                </a:solidFill>
              </a:rPr>
              <a:t> 开源社区</a:t>
            </a:r>
            <a:endParaRPr lang="en-US" altLang="zh-CN" sz="4000" dirty="0">
              <a:solidFill>
                <a:schemeClr val="bg1"/>
              </a:solidFill>
            </a:endParaRPr>
          </a:p>
          <a:p>
            <a:pPr marL="0" marR="0" indent="127000" algn="ctr" defTabSz="821690" rtl="0" fontAlgn="auto" latinLnBrk="0" hangingPunct="0">
              <a:lnSpc>
                <a:spcPct val="150000"/>
              </a:lnSpc>
              <a:spcBef>
                <a:spcPts val="0"/>
              </a:spcBef>
              <a:spcAft>
                <a:spcPts val="0"/>
              </a:spcAft>
              <a:buClrTx/>
              <a:buSzTx/>
              <a:buFontTx/>
              <a:buNone/>
            </a:pPr>
            <a:r>
              <a:rPr kumimoji="0" lang="en-US" altLang="zh-CN" sz="4000" i="0" u="none" strike="noStrike" cap="none" spc="0" normalizeH="0" baseline="0" dirty="0">
                <a:ln>
                  <a:noFill/>
                </a:ln>
                <a:solidFill>
                  <a:schemeClr val="bg1"/>
                </a:solidFill>
                <a:effectLst/>
                <a:uFillTx/>
                <a:latin typeface="+mn-lt"/>
                <a:ea typeface="+mn-ea"/>
                <a:cs typeface="+mn-cs"/>
                <a:sym typeface="Helvetica Neue" panose="02000503000000020004"/>
              </a:rPr>
              <a:t>202</a:t>
            </a:r>
            <a:r>
              <a:rPr lang="en-US" altLang="zh-CN" sz="4000" dirty="0">
                <a:solidFill>
                  <a:schemeClr val="bg1"/>
                </a:solidFill>
              </a:rPr>
              <a:t>4</a:t>
            </a:r>
            <a:r>
              <a:rPr lang="zh-CN" altLang="en-US" sz="4000" dirty="0">
                <a:solidFill>
                  <a:schemeClr val="bg1"/>
                </a:solidFill>
              </a:rPr>
              <a:t> 年 </a:t>
            </a:r>
            <a:r>
              <a:rPr lang="en-US" altLang="zh-CN" sz="4000" dirty="0">
                <a:solidFill>
                  <a:schemeClr val="bg1"/>
                </a:solidFill>
              </a:rPr>
              <a:t>1</a:t>
            </a:r>
            <a:r>
              <a:rPr lang="zh-CN" altLang="en-US" sz="4000" dirty="0">
                <a:solidFill>
                  <a:schemeClr val="bg1"/>
                </a:solidFill>
              </a:rPr>
              <a:t> 月</a:t>
            </a:r>
            <a:endParaRPr kumimoji="0" lang="zh-CN" altLang="en-US" sz="4000" i="0" u="none" strike="noStrike" cap="none" spc="0" normalizeH="0" baseline="0" dirty="0">
              <a:ln>
                <a:noFill/>
              </a:ln>
              <a:solidFill>
                <a:schemeClr val="bg1"/>
              </a:solidFill>
              <a:effectLst/>
              <a:uFillTx/>
              <a:latin typeface="+mn-lt"/>
              <a:ea typeface="+mn-ea"/>
              <a:cs typeface="+mn-cs"/>
              <a:sym typeface="Helvetica Neue" panose="02000503000000020004"/>
            </a:endParaRP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6774180" y="1553210"/>
            <a:ext cx="10327640" cy="1835150"/>
            <a:chOff x="7429" y="2788"/>
            <a:chExt cx="23480" cy="4115"/>
          </a:xfrm>
        </p:grpSpPr>
        <p:sp>
          <p:nvSpPr>
            <p:cNvPr id="204" name="Dataease 快速安装与在线文档"/>
            <p:cNvSpPr txBox="1"/>
            <p:nvPr/>
          </p:nvSpPr>
          <p:spPr>
            <a:xfrm>
              <a:off x="12585" y="3862"/>
              <a:ext cx="18324" cy="2478"/>
            </a:xfrm>
            <a:prstGeom prst="rect">
              <a:avLst/>
            </a:prstGeom>
            <a:ln w="12700">
              <a:miter lim="400000"/>
            </a:ln>
          </p:spPr>
          <p:txBody>
            <a:bodyPr lIns="91438" tIns="91438" rIns="91438" bIns="91438">
              <a:spAutoFit/>
            </a:bodyPr>
            <a:lstStyle>
              <a:lvl1pPr indent="0" defTabSz="1828800">
                <a:defRPr sz="6000" b="1">
                  <a:solidFill>
                    <a:srgbClr val="535353"/>
                  </a:solidFill>
                  <a:latin typeface="Trebuchet MS" panose="020B0703020202090204"/>
                  <a:ea typeface="Trebuchet MS" panose="020B0703020202090204"/>
                  <a:cs typeface="Trebuchet MS" panose="020B0703020202090204"/>
                  <a:sym typeface="Trebuchet MS" panose="020B0703020202090204"/>
                </a:defRPr>
              </a:lvl1pPr>
            </a:lstStyle>
            <a:p>
              <a:pPr algn="l"/>
              <a:r>
                <a:rPr b="0">
                  <a:latin typeface="Helvetica Neue" panose="02000503000000020004" charset="0"/>
                  <a:ea typeface="黑体-简" panose="02000000000000000000" charset="-122"/>
                </a:rPr>
                <a:t>数据</a:t>
              </a:r>
              <a:r>
                <a:rPr lang="zh-CN" b="0">
                  <a:latin typeface="Helvetica Neue" panose="02000503000000020004" charset="0"/>
                  <a:ea typeface="黑体-简" panose="02000000000000000000" charset="-122"/>
                </a:rPr>
                <a:t>常用获取的方式</a:t>
              </a:r>
              <a:endParaRPr lang="zh-CN" b="0">
                <a:latin typeface="Helvetica Neue" panose="02000503000000020004" charset="0"/>
                <a:ea typeface="黑体-简" panose="02000000000000000000" charset="-122"/>
              </a:endParaRPr>
            </a:p>
          </p:txBody>
        </p:sp>
        <p:sp>
          <p:nvSpPr>
            <p:cNvPr id="208" name="1"/>
            <p:cNvSpPr/>
            <p:nvPr/>
          </p:nvSpPr>
          <p:spPr>
            <a:xfrm>
              <a:off x="7429" y="2788"/>
              <a:ext cx="4017" cy="4115"/>
            </a:xfrm>
            <a:prstGeom prst="diamond">
              <a:avLst/>
            </a:prstGeom>
            <a:solidFill>
              <a:srgbClr val="535353"/>
            </a:solidFill>
            <a:ln w="12700">
              <a:miter lim="400000"/>
            </a:ln>
          </p:spPr>
          <p:txBody>
            <a:bodyPr tIns="91439" bIns="91439" anchor="ctr"/>
            <a:lstStyle>
              <a:lvl1pPr indent="0" algn="ctr" defTabSz="914400">
                <a:defRPr sz="10000" b="1">
                  <a:solidFill>
                    <a:srgbClr val="FFFFFF"/>
                  </a:solidFill>
                  <a:latin typeface="Trebuchet MS" panose="020B0703020202090204"/>
                  <a:ea typeface="Trebuchet MS" panose="020B0703020202090204"/>
                  <a:cs typeface="Trebuchet MS" panose="020B0703020202090204"/>
                  <a:sym typeface="Trebuchet MS" panose="020B0703020202090204"/>
                </a:defRPr>
              </a:lvl1pPr>
            </a:lstStyle>
            <a:p>
              <a:pPr algn="l"/>
              <a:r>
                <a:rPr sz="8300"/>
                <a:t>1</a:t>
              </a:r>
              <a:endParaRPr sz="8300"/>
            </a:p>
          </p:txBody>
        </p:sp>
        <p:sp>
          <p:nvSpPr>
            <p:cNvPr id="209" name="线条"/>
            <p:cNvSpPr/>
            <p:nvPr/>
          </p:nvSpPr>
          <p:spPr>
            <a:xfrm>
              <a:off x="12564" y="6231"/>
              <a:ext cx="17905" cy="0"/>
            </a:xfrm>
            <a:prstGeom prst="line">
              <a:avLst/>
            </a:prstGeom>
            <a:ln w="25400">
              <a:solidFill>
                <a:srgbClr val="5E5E5E">
                  <a:alpha val="50000"/>
                </a:srgbClr>
              </a:solidFill>
              <a:miter lim="400000"/>
            </a:ln>
          </p:spPr>
          <p:txBody>
            <a:bodyPr lIns="0" tIns="0" rIns="0" bIns="0"/>
            <a:lstStyle/>
            <a:p>
              <a:pPr indent="0" defTabSz="457200">
                <a:defRPr sz="1200">
                  <a:latin typeface="Helvetica"/>
                  <a:ea typeface="Helvetica"/>
                  <a:cs typeface="Helvetica"/>
                  <a:sym typeface="Helvetica"/>
                </a:defRPr>
              </a:pPr>
              <a:endParaRPr sz="3200"/>
            </a:p>
          </p:txBody>
        </p:sp>
      </p:grpSp>
      <p:grpSp>
        <p:nvGrpSpPr>
          <p:cNvPr id="4" name="组合 3"/>
          <p:cNvGrpSpPr/>
          <p:nvPr/>
        </p:nvGrpSpPr>
        <p:grpSpPr>
          <a:xfrm>
            <a:off x="6774180" y="3799205"/>
            <a:ext cx="10327640" cy="1835150"/>
            <a:chOff x="7429" y="7141"/>
            <a:chExt cx="23477" cy="4115"/>
          </a:xfrm>
        </p:grpSpPr>
        <p:sp>
          <p:nvSpPr>
            <p:cNvPr id="205" name="DataEase 功能架构介绍"/>
            <p:cNvSpPr txBox="1"/>
            <p:nvPr/>
          </p:nvSpPr>
          <p:spPr>
            <a:xfrm>
              <a:off x="12588" y="8359"/>
              <a:ext cx="18318" cy="2478"/>
            </a:xfrm>
            <a:prstGeom prst="rect">
              <a:avLst/>
            </a:prstGeom>
            <a:ln w="12700">
              <a:miter lim="400000"/>
            </a:ln>
          </p:spPr>
          <p:txBody>
            <a:bodyPr lIns="91438" tIns="91438" rIns="91438" bIns="91438">
              <a:spAutoFit/>
            </a:bodyPr>
            <a:lstStyle>
              <a:lvl1pPr indent="0" defTabSz="1828800">
                <a:defRPr sz="6000">
                  <a:solidFill>
                    <a:srgbClr val="535353"/>
                  </a:solidFill>
                  <a:latin typeface="Trebuchet MS" panose="020B0703020202090204"/>
                  <a:ea typeface="Trebuchet MS" panose="020B0703020202090204"/>
                  <a:cs typeface="Trebuchet MS" panose="020B0703020202090204"/>
                  <a:sym typeface="Trebuchet MS" panose="020B0703020202090204"/>
                </a:defRPr>
              </a:lvl1pPr>
            </a:lstStyle>
            <a:p>
              <a:pPr algn="l"/>
              <a:r>
                <a:rPr lang="zh-CN" b="0">
                  <a:latin typeface="Helvetica Neue" panose="02000503000000020004" charset="0"/>
                  <a:ea typeface="黑体-简" panose="02000000000000000000" charset="-122"/>
                </a:rPr>
                <a:t>数据存储的形式</a:t>
              </a:r>
              <a:endParaRPr lang="zh-CN" b="0">
                <a:latin typeface="Helvetica Neue" panose="02000503000000020004" charset="0"/>
                <a:ea typeface="黑体-简" panose="02000000000000000000" charset="-122"/>
              </a:endParaRPr>
            </a:p>
          </p:txBody>
        </p:sp>
        <p:sp>
          <p:nvSpPr>
            <p:cNvPr id="210" name="2"/>
            <p:cNvSpPr/>
            <p:nvPr/>
          </p:nvSpPr>
          <p:spPr>
            <a:xfrm>
              <a:off x="7429" y="7141"/>
              <a:ext cx="4017" cy="4115"/>
            </a:xfrm>
            <a:prstGeom prst="diamond">
              <a:avLst/>
            </a:prstGeom>
            <a:solidFill>
              <a:srgbClr val="535353"/>
            </a:solidFill>
            <a:ln w="12700">
              <a:miter lim="400000"/>
            </a:ln>
          </p:spPr>
          <p:txBody>
            <a:bodyPr tIns="91439" bIns="91439" anchor="ctr"/>
            <a:lstStyle>
              <a:lvl1pPr indent="0" algn="ctr" defTabSz="914400">
                <a:defRPr sz="10000">
                  <a:solidFill>
                    <a:srgbClr val="FFFFFF"/>
                  </a:solidFill>
                  <a:latin typeface="Trebuchet MS" panose="020B0703020202090204"/>
                  <a:ea typeface="Trebuchet MS" panose="020B0703020202090204"/>
                  <a:cs typeface="Trebuchet MS" panose="020B0703020202090204"/>
                  <a:sym typeface="Trebuchet MS" panose="020B0703020202090204"/>
                </a:defRPr>
              </a:lvl1pPr>
            </a:lstStyle>
            <a:p>
              <a:pPr algn="l"/>
              <a:r>
                <a:rPr sz="8300"/>
                <a:t>2</a:t>
              </a:r>
              <a:endParaRPr sz="8300"/>
            </a:p>
          </p:txBody>
        </p:sp>
        <p:sp>
          <p:nvSpPr>
            <p:cNvPr id="213" name="线条"/>
            <p:cNvSpPr/>
            <p:nvPr/>
          </p:nvSpPr>
          <p:spPr>
            <a:xfrm>
              <a:off x="12588" y="10628"/>
              <a:ext cx="17905" cy="0"/>
            </a:xfrm>
            <a:prstGeom prst="line">
              <a:avLst/>
            </a:prstGeom>
            <a:ln w="25400">
              <a:solidFill>
                <a:srgbClr val="5E5E5E">
                  <a:alpha val="50000"/>
                </a:srgbClr>
              </a:solidFill>
              <a:miter lim="400000"/>
            </a:ln>
          </p:spPr>
          <p:txBody>
            <a:bodyPr lIns="0" tIns="0" rIns="0" bIns="0"/>
            <a:lstStyle/>
            <a:p>
              <a:pPr indent="0" defTabSz="457200">
                <a:defRPr sz="1200">
                  <a:latin typeface="Helvetica"/>
                  <a:ea typeface="Helvetica"/>
                  <a:cs typeface="Helvetica"/>
                  <a:sym typeface="Helvetica"/>
                </a:defRPr>
              </a:pPr>
              <a:endParaRPr sz="3200"/>
            </a:p>
          </p:txBody>
        </p:sp>
      </p:grpSp>
      <p:grpSp>
        <p:nvGrpSpPr>
          <p:cNvPr id="3" name="组合 2"/>
          <p:cNvGrpSpPr/>
          <p:nvPr/>
        </p:nvGrpSpPr>
        <p:grpSpPr>
          <a:xfrm>
            <a:off x="6774180" y="6045200"/>
            <a:ext cx="10327640" cy="1835150"/>
            <a:chOff x="7488" y="11494"/>
            <a:chExt cx="23483" cy="4115"/>
          </a:xfrm>
        </p:grpSpPr>
        <p:sp>
          <p:nvSpPr>
            <p:cNvPr id="206" name="DataEase 数据分析与仪表板制作实战"/>
            <p:cNvSpPr txBox="1"/>
            <p:nvPr/>
          </p:nvSpPr>
          <p:spPr>
            <a:xfrm>
              <a:off x="12647" y="12678"/>
              <a:ext cx="18324" cy="2478"/>
            </a:xfrm>
            <a:prstGeom prst="rect">
              <a:avLst/>
            </a:prstGeom>
            <a:ln w="12700">
              <a:miter lim="400000"/>
            </a:ln>
          </p:spPr>
          <p:txBody>
            <a:bodyPr lIns="91438" tIns="91438" rIns="91438" bIns="91438">
              <a:spAutoFit/>
            </a:bodyPr>
            <a:lstStyle>
              <a:lvl1pPr indent="0" defTabSz="1828800">
                <a:defRPr sz="6000">
                  <a:solidFill>
                    <a:srgbClr val="535353"/>
                  </a:solidFill>
                  <a:latin typeface="Trebuchet MS" panose="020B0703020202090204"/>
                  <a:ea typeface="Trebuchet MS" panose="020B0703020202090204"/>
                  <a:cs typeface="Trebuchet MS" panose="020B0703020202090204"/>
                  <a:sym typeface="Trebuchet MS" panose="020B0703020202090204"/>
                </a:defRPr>
              </a:lvl1pPr>
            </a:lstStyle>
            <a:p>
              <a:pPr algn="l"/>
              <a:r>
                <a:rPr lang="zh-CN">
                  <a:latin typeface="Helvetica Neue" panose="02000503000000020004" charset="0"/>
                  <a:ea typeface="黑体-简" panose="02000000000000000000" charset="-122"/>
                </a:rPr>
                <a:t>公开数据获取途径</a:t>
              </a:r>
              <a:endParaRPr lang="zh-CN">
                <a:latin typeface="Helvetica Neue" panose="02000503000000020004" charset="0"/>
                <a:ea typeface="黑体-简" panose="02000000000000000000" charset="-122"/>
              </a:endParaRPr>
            </a:p>
          </p:txBody>
        </p:sp>
        <p:sp>
          <p:nvSpPr>
            <p:cNvPr id="211" name="3"/>
            <p:cNvSpPr/>
            <p:nvPr/>
          </p:nvSpPr>
          <p:spPr>
            <a:xfrm>
              <a:off x="7488" y="11494"/>
              <a:ext cx="4017" cy="4115"/>
            </a:xfrm>
            <a:prstGeom prst="diamond">
              <a:avLst/>
            </a:prstGeom>
            <a:solidFill>
              <a:srgbClr val="0F6FC6"/>
            </a:solidFill>
            <a:ln w="12700">
              <a:miter lim="400000"/>
            </a:ln>
          </p:spPr>
          <p:txBody>
            <a:bodyPr tIns="91439" bIns="91439" anchor="ctr"/>
            <a:lstStyle>
              <a:lvl1pPr indent="0" algn="ctr" defTabSz="914400">
                <a:defRPr sz="10000">
                  <a:solidFill>
                    <a:srgbClr val="FFFFFF"/>
                  </a:solidFill>
                  <a:latin typeface="Trebuchet MS" panose="020B0703020202090204"/>
                  <a:ea typeface="Trebuchet MS" panose="020B0703020202090204"/>
                  <a:cs typeface="Trebuchet MS" panose="020B0703020202090204"/>
                  <a:sym typeface="Trebuchet MS" panose="020B0703020202090204"/>
                </a:defRPr>
              </a:lvl1pPr>
            </a:lstStyle>
            <a:p>
              <a:pPr algn="l"/>
              <a:r>
                <a:rPr sz="8300"/>
                <a:t>3</a:t>
              </a:r>
              <a:endParaRPr sz="8300"/>
            </a:p>
          </p:txBody>
        </p:sp>
        <p:sp>
          <p:nvSpPr>
            <p:cNvPr id="214" name="线条"/>
            <p:cNvSpPr/>
            <p:nvPr/>
          </p:nvSpPr>
          <p:spPr>
            <a:xfrm>
              <a:off x="12647" y="15026"/>
              <a:ext cx="17905" cy="0"/>
            </a:xfrm>
            <a:prstGeom prst="line">
              <a:avLst/>
            </a:prstGeom>
            <a:ln w="25400">
              <a:solidFill>
                <a:srgbClr val="5E5E5E">
                  <a:alpha val="50000"/>
                </a:srgbClr>
              </a:solidFill>
              <a:miter lim="400000"/>
            </a:ln>
          </p:spPr>
          <p:txBody>
            <a:bodyPr lIns="0" tIns="0" rIns="0" bIns="0"/>
            <a:lstStyle/>
            <a:p>
              <a:pPr indent="0" defTabSz="457200">
                <a:defRPr sz="1200">
                  <a:latin typeface="Helvetica"/>
                  <a:ea typeface="Helvetica"/>
                  <a:cs typeface="Helvetica"/>
                  <a:sym typeface="Helvetica"/>
                </a:defRPr>
              </a:pPr>
              <a:endParaRPr sz="3200"/>
            </a:p>
          </p:txBody>
        </p:sp>
      </p:grpSp>
      <p:grpSp>
        <p:nvGrpSpPr>
          <p:cNvPr id="2" name="组合 1"/>
          <p:cNvGrpSpPr/>
          <p:nvPr/>
        </p:nvGrpSpPr>
        <p:grpSpPr>
          <a:xfrm>
            <a:off x="6774180" y="8291195"/>
            <a:ext cx="10327640" cy="1835150"/>
            <a:chOff x="7488" y="15847"/>
            <a:chExt cx="23483" cy="4115"/>
          </a:xfrm>
        </p:grpSpPr>
        <p:sp>
          <p:nvSpPr>
            <p:cNvPr id="207" name="DataEase 数据分析与仪表板制作实战"/>
            <p:cNvSpPr txBox="1"/>
            <p:nvPr/>
          </p:nvSpPr>
          <p:spPr>
            <a:xfrm>
              <a:off x="12647" y="16998"/>
              <a:ext cx="18324" cy="2478"/>
            </a:xfrm>
            <a:prstGeom prst="rect">
              <a:avLst/>
            </a:prstGeom>
            <a:ln w="12700">
              <a:miter lim="400000"/>
            </a:ln>
          </p:spPr>
          <p:txBody>
            <a:bodyPr lIns="91438" tIns="91438" rIns="91438" bIns="91438">
              <a:spAutoFit/>
            </a:bodyPr>
            <a:lstStyle>
              <a:lvl1pPr indent="0" defTabSz="1828800">
                <a:defRPr sz="6000">
                  <a:solidFill>
                    <a:srgbClr val="535353"/>
                  </a:solidFill>
                  <a:latin typeface="Trebuchet MS" panose="020B0703020202090204"/>
                  <a:ea typeface="Trebuchet MS" panose="020B0703020202090204"/>
                  <a:cs typeface="Trebuchet MS" panose="020B0703020202090204"/>
                  <a:sym typeface="Trebuchet MS" panose="020B0703020202090204"/>
                </a:defRPr>
              </a:lvl1pPr>
            </a:lstStyle>
            <a:p>
              <a:pPr algn="l"/>
              <a:r>
                <a:rPr lang="zh-CN" b="0">
                  <a:latin typeface="Helvetica Neue" panose="02000503000000020004" charset="0"/>
                  <a:ea typeface="黑体-简" panose="02000000000000000000" charset="-122"/>
                </a:rPr>
                <a:t>数据处理（</a:t>
              </a:r>
              <a:r>
                <a:rPr lang="en-US" altLang="zh-CN" b="0">
                  <a:latin typeface="Helvetica Neue" panose="02000503000000020004" charset="0"/>
                  <a:ea typeface="黑体-简" panose="02000000000000000000" charset="-122"/>
                </a:rPr>
                <a:t> ETL </a:t>
              </a:r>
              <a:r>
                <a:rPr lang="zh-CN" altLang="en-US" b="0">
                  <a:latin typeface="Helvetica Neue" panose="02000503000000020004" charset="0"/>
                  <a:ea typeface="黑体-简" panose="02000000000000000000" charset="-122"/>
                </a:rPr>
                <a:t>处理</a:t>
              </a:r>
              <a:r>
                <a:rPr lang="zh-CN" b="0">
                  <a:latin typeface="Helvetica Neue" panose="02000503000000020004" charset="0"/>
                  <a:ea typeface="黑体-简" panose="02000000000000000000" charset="-122"/>
                </a:rPr>
                <a:t>）</a:t>
              </a:r>
              <a:endParaRPr lang="zh-CN" b="0">
                <a:latin typeface="Helvetica Neue" panose="02000503000000020004" charset="0"/>
                <a:ea typeface="黑体-简" panose="02000000000000000000" charset="-122"/>
              </a:endParaRPr>
            </a:p>
          </p:txBody>
        </p:sp>
        <p:sp>
          <p:nvSpPr>
            <p:cNvPr id="212" name="4"/>
            <p:cNvSpPr/>
            <p:nvPr/>
          </p:nvSpPr>
          <p:spPr>
            <a:xfrm>
              <a:off x="7488" y="15847"/>
              <a:ext cx="4017" cy="4115"/>
            </a:xfrm>
            <a:prstGeom prst="diamond">
              <a:avLst/>
            </a:prstGeom>
            <a:solidFill>
              <a:srgbClr val="535353"/>
            </a:solidFill>
            <a:ln w="12700">
              <a:miter lim="400000"/>
            </a:ln>
          </p:spPr>
          <p:txBody>
            <a:bodyPr tIns="91439" bIns="91439" anchor="ctr"/>
            <a:lstStyle>
              <a:lvl1pPr indent="0" algn="ctr" defTabSz="914400">
                <a:defRPr sz="10000">
                  <a:solidFill>
                    <a:srgbClr val="FFFFFF"/>
                  </a:solidFill>
                  <a:latin typeface="Trebuchet MS" panose="020B0703020202090204"/>
                  <a:ea typeface="Trebuchet MS" panose="020B0703020202090204"/>
                  <a:cs typeface="Trebuchet MS" panose="020B0703020202090204"/>
                  <a:sym typeface="Trebuchet MS" panose="020B0703020202090204"/>
                </a:defRPr>
              </a:lvl1pPr>
            </a:lstStyle>
            <a:p>
              <a:pPr algn="l"/>
              <a:r>
                <a:rPr sz="8300">
                  <a:latin typeface="Trebuchet MS Bold" panose="020B0703020202090204" charset="0"/>
                  <a:cs typeface="Trebuchet MS Bold" panose="020B0703020202090204" charset="0"/>
                </a:rPr>
                <a:t>4</a:t>
              </a:r>
              <a:endParaRPr sz="8300">
                <a:latin typeface="Trebuchet MS Bold" panose="020B0703020202090204" charset="0"/>
                <a:cs typeface="Trebuchet MS Bold" panose="020B0703020202090204" charset="0"/>
              </a:endParaRPr>
            </a:p>
          </p:txBody>
        </p:sp>
        <p:sp>
          <p:nvSpPr>
            <p:cNvPr id="215" name="线条"/>
            <p:cNvSpPr/>
            <p:nvPr/>
          </p:nvSpPr>
          <p:spPr>
            <a:xfrm>
              <a:off x="12647" y="19098"/>
              <a:ext cx="17905" cy="0"/>
            </a:xfrm>
            <a:prstGeom prst="line">
              <a:avLst/>
            </a:prstGeom>
            <a:ln w="25400">
              <a:solidFill>
                <a:srgbClr val="5E5E5E">
                  <a:alpha val="50000"/>
                </a:srgbClr>
              </a:solidFill>
              <a:miter lim="400000"/>
            </a:ln>
          </p:spPr>
          <p:txBody>
            <a:bodyPr lIns="0" tIns="0" rIns="0" bIns="0"/>
            <a:lstStyle/>
            <a:p>
              <a:pPr indent="0" defTabSz="457200">
                <a:defRPr sz="1200">
                  <a:latin typeface="Helvetica"/>
                  <a:ea typeface="Helvetica"/>
                  <a:cs typeface="Helvetica"/>
                  <a:sym typeface="Helvetica"/>
                </a:defRPr>
              </a:pPr>
              <a:endParaRPr sz="3200"/>
            </a:p>
          </p:txBody>
        </p:sp>
      </p:grpSp>
      <p:grpSp>
        <p:nvGrpSpPr>
          <p:cNvPr id="6" name="组合 5"/>
          <p:cNvGrpSpPr/>
          <p:nvPr/>
        </p:nvGrpSpPr>
        <p:grpSpPr>
          <a:xfrm>
            <a:off x="6774180" y="10537190"/>
            <a:ext cx="10327640" cy="1835150"/>
            <a:chOff x="7429" y="2788"/>
            <a:chExt cx="23480" cy="4115"/>
          </a:xfrm>
        </p:grpSpPr>
        <p:sp>
          <p:nvSpPr>
            <p:cNvPr id="7" name="Dataease 快速安装与在线文档"/>
            <p:cNvSpPr txBox="1"/>
            <p:nvPr>
              <p:custDataLst>
                <p:tags r:id="rId1"/>
              </p:custDataLst>
            </p:nvPr>
          </p:nvSpPr>
          <p:spPr>
            <a:xfrm>
              <a:off x="12585" y="3862"/>
              <a:ext cx="18324" cy="2478"/>
            </a:xfrm>
            <a:prstGeom prst="rect">
              <a:avLst/>
            </a:prstGeom>
            <a:ln w="12700">
              <a:miter lim="400000"/>
            </a:ln>
          </p:spPr>
          <p:txBody>
            <a:bodyPr lIns="91438" tIns="91438" rIns="91438" bIns="91438">
              <a:spAutoFit/>
            </a:bodyPr>
            <a:lstStyle>
              <a:lvl1pPr indent="0" defTabSz="1828800">
                <a:defRPr sz="6000" b="1">
                  <a:solidFill>
                    <a:srgbClr val="535353"/>
                  </a:solidFill>
                  <a:latin typeface="Trebuchet MS" panose="020B0703020202090204"/>
                  <a:ea typeface="Trebuchet MS" panose="020B0703020202090204"/>
                  <a:cs typeface="Trebuchet MS" panose="020B0703020202090204"/>
                  <a:sym typeface="Trebuchet MS" panose="020B0703020202090204"/>
                </a:defRPr>
              </a:lvl1pPr>
            </a:lstStyle>
            <a:p>
              <a:pPr algn="l"/>
              <a:r>
                <a:rPr lang="zh-CN" b="0">
                  <a:latin typeface="Helvetica Neue" panose="02000503000000020004" charset="0"/>
                  <a:ea typeface="黑体-简" panose="02000000000000000000" charset="-122"/>
                </a:rPr>
                <a:t>实验二</a:t>
              </a:r>
              <a:endParaRPr lang="zh-CN" b="0">
                <a:latin typeface="Helvetica Neue" panose="02000503000000020004" charset="0"/>
                <a:ea typeface="黑体-简" panose="02000000000000000000" charset="-122"/>
              </a:endParaRPr>
            </a:p>
          </p:txBody>
        </p:sp>
        <p:sp>
          <p:nvSpPr>
            <p:cNvPr id="8" name="1"/>
            <p:cNvSpPr/>
            <p:nvPr>
              <p:custDataLst>
                <p:tags r:id="rId2"/>
              </p:custDataLst>
            </p:nvPr>
          </p:nvSpPr>
          <p:spPr>
            <a:xfrm>
              <a:off x="7429" y="2788"/>
              <a:ext cx="4017" cy="4115"/>
            </a:xfrm>
            <a:prstGeom prst="diamond">
              <a:avLst/>
            </a:prstGeom>
            <a:solidFill>
              <a:srgbClr val="535353"/>
            </a:solidFill>
            <a:ln w="12700">
              <a:miter lim="400000"/>
            </a:ln>
          </p:spPr>
          <p:txBody>
            <a:bodyPr tIns="91439" bIns="91439" anchor="ctr"/>
            <a:lstStyle>
              <a:lvl1pPr indent="0" algn="ctr" defTabSz="914400">
                <a:defRPr sz="10000" b="1">
                  <a:solidFill>
                    <a:srgbClr val="FFFFFF"/>
                  </a:solidFill>
                  <a:latin typeface="Trebuchet MS" panose="020B0703020202090204"/>
                  <a:ea typeface="Trebuchet MS" panose="020B0703020202090204"/>
                  <a:cs typeface="Trebuchet MS" panose="020B0703020202090204"/>
                  <a:sym typeface="Trebuchet MS" panose="020B0703020202090204"/>
                </a:defRPr>
              </a:lvl1pPr>
            </a:lstStyle>
            <a:p>
              <a:pPr algn="l"/>
              <a:r>
                <a:rPr lang="en-US" sz="8300">
                  <a:latin typeface="Helvetica Neue" panose="02000503000000020004" charset="0"/>
                  <a:ea typeface="黑体-简" panose="02000000000000000000" charset="-122"/>
                  <a:cs typeface="Trebuchet MS Bold" panose="020B0703020202090204" charset="0"/>
                </a:rPr>
                <a:t>5</a:t>
              </a:r>
              <a:endParaRPr lang="en-US" sz="8300">
                <a:latin typeface="Helvetica Neue" panose="02000503000000020004" charset="0"/>
                <a:ea typeface="黑体-简" panose="02000000000000000000" charset="-122"/>
                <a:cs typeface="Trebuchet MS Bold" panose="020B0703020202090204" charset="0"/>
              </a:endParaRPr>
            </a:p>
          </p:txBody>
        </p:sp>
        <p:sp>
          <p:nvSpPr>
            <p:cNvPr id="9" name="线条"/>
            <p:cNvSpPr/>
            <p:nvPr>
              <p:custDataLst>
                <p:tags r:id="rId3"/>
              </p:custDataLst>
            </p:nvPr>
          </p:nvSpPr>
          <p:spPr>
            <a:xfrm>
              <a:off x="12564" y="6231"/>
              <a:ext cx="17905" cy="0"/>
            </a:xfrm>
            <a:prstGeom prst="line">
              <a:avLst/>
            </a:prstGeom>
            <a:ln w="25400">
              <a:solidFill>
                <a:srgbClr val="5E5E5E">
                  <a:alpha val="50000"/>
                </a:srgbClr>
              </a:solidFill>
              <a:miter lim="400000"/>
            </a:ln>
          </p:spPr>
          <p:txBody>
            <a:bodyPr lIns="0" tIns="0" rIns="0" bIns="0"/>
            <a:lstStyle/>
            <a:p>
              <a:pPr indent="0" defTabSz="457200">
                <a:defRPr sz="1200">
                  <a:latin typeface="Helvetica"/>
                  <a:ea typeface="Helvetica"/>
                  <a:cs typeface="Helvetica"/>
                  <a:sym typeface="Helvetica"/>
                </a:defRPr>
              </a:pPr>
              <a:endParaRPr sz="3200"/>
            </a:p>
          </p:txBody>
        </p:sp>
      </p:gr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2"/>
          <p:cNvSpPr>
            <a:spLocks noChangeAspect="1" noChangeArrowheads="1"/>
          </p:cNvSpPr>
          <p:nvPr/>
        </p:nvSpPr>
        <p:spPr bwMode="auto">
          <a:xfrm>
            <a:off x="13472735" y="71342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sz="3200"/>
          </a:p>
        </p:txBody>
      </p:sp>
      <p:sp>
        <p:nvSpPr>
          <p:cNvPr id="9" name="文本框 8"/>
          <p:cNvSpPr txBox="1"/>
          <p:nvPr/>
        </p:nvSpPr>
        <p:spPr>
          <a:xfrm>
            <a:off x="2044303" y="1645975"/>
            <a:ext cx="20295394" cy="132207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altLang="zh-CN" sz="4000" b="1" dirty="0">
                <a:solidFill>
                  <a:srgbClr val="004A71"/>
                </a:solidFill>
                <a:latin typeface="Helvetica Neue" panose="02000503000000020004" charset="0"/>
                <a:ea typeface="黑体-简" panose="02000000000000000000" charset="-122"/>
              </a:rPr>
              <a:t>1</a:t>
            </a:r>
            <a:r>
              <a:rPr lang="en-US" altLang="zh-CN" sz="4000" b="1" i="0" dirty="0">
                <a:solidFill>
                  <a:srgbClr val="004A71"/>
                </a:solidFill>
                <a:effectLst/>
                <a:latin typeface="Helvetica Neue" panose="02000503000000020004" charset="0"/>
                <a:ea typeface="黑体-简" panose="02000000000000000000" charset="-122"/>
              </a:rPr>
              <a:t>.</a:t>
            </a:r>
            <a:r>
              <a:rPr lang="zh-CN" altLang="en-US" sz="4000" b="1" i="0" dirty="0">
                <a:solidFill>
                  <a:srgbClr val="004A71"/>
                </a:solidFill>
                <a:effectLst/>
                <a:latin typeface="Helvetica Neue" panose="02000503000000020004" charset="0"/>
                <a:ea typeface="黑体-简" panose="02000000000000000000" charset="-122"/>
              </a:rPr>
              <a:t>国家统计局</a:t>
            </a:r>
            <a:endParaRPr lang="zh-CN" altLang="en-US" sz="5000" b="1" i="0" dirty="0">
              <a:solidFill>
                <a:srgbClr val="0C7BE0"/>
              </a:solidFill>
              <a:effectLst/>
              <a:latin typeface="Helvetica Neue" panose="02000503000000020004" charset="0"/>
              <a:ea typeface="黑体-简" panose="02000000000000000000" charset="-122"/>
            </a:endParaRPr>
          </a:p>
          <a:p>
            <a:pPr algn="l"/>
            <a:r>
              <a:rPr lang="zh-CN" altLang="en-US" sz="4000" b="0" i="0" dirty="0">
                <a:solidFill>
                  <a:srgbClr val="172B4D"/>
                </a:solidFill>
                <a:effectLst/>
                <a:latin typeface="Helvetica Neue" panose="02000503000000020004" charset="0"/>
                <a:ea typeface="黑体-简" panose="02000000000000000000" charset="-122"/>
              </a:rPr>
              <a:t>地址：</a:t>
            </a:r>
            <a:r>
              <a:rPr lang="en-GB" altLang="zh-CN" sz="4000" b="0" i="0" u="sng" dirty="0">
                <a:solidFill>
                  <a:srgbClr val="004A71"/>
                </a:solidFill>
                <a:effectLst/>
                <a:latin typeface="Helvetica Neue" panose="02000503000000020004" charset="0"/>
                <a:ea typeface="黑体-简" panose="02000000000000000000" charset="-122"/>
                <a:hlinkClick r:id="rId1"/>
              </a:rPr>
              <a:t>https://data.stats.gov.cn/index.htm</a:t>
            </a:r>
            <a:endParaRPr lang="en-GB" altLang="zh-CN" sz="4000" b="0" i="0" dirty="0">
              <a:solidFill>
                <a:srgbClr val="172B4D"/>
              </a:solidFill>
              <a:effectLst/>
              <a:latin typeface="Helvetica Neue" panose="02000503000000020004" charset="0"/>
              <a:ea typeface="黑体-简" panose="02000000000000000000" charset="-122"/>
            </a:endParaRPr>
          </a:p>
        </p:txBody>
      </p:sp>
      <p:pic>
        <p:nvPicPr>
          <p:cNvPr id="2" name="图片 1"/>
          <p:cNvPicPr>
            <a:picLocks noChangeAspect="1"/>
          </p:cNvPicPr>
          <p:nvPr/>
        </p:nvPicPr>
        <p:blipFill>
          <a:blip r:embed="rId2"/>
          <a:stretch>
            <a:fillRect/>
          </a:stretch>
        </p:blipFill>
        <p:spPr>
          <a:xfrm>
            <a:off x="2876306" y="3675725"/>
            <a:ext cx="8957196" cy="72000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 name="图片 2"/>
          <p:cNvPicPr>
            <a:picLocks noChangeAspect="1"/>
          </p:cNvPicPr>
          <p:nvPr/>
        </p:nvPicPr>
        <p:blipFill>
          <a:blip r:embed="rId3"/>
          <a:stretch>
            <a:fillRect/>
          </a:stretch>
        </p:blipFill>
        <p:spPr>
          <a:xfrm>
            <a:off x="12550500" y="3675725"/>
            <a:ext cx="9135286" cy="72000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nvGrpSpPr>
          <p:cNvPr id="7" name="组合 6"/>
          <p:cNvGrpSpPr/>
          <p:nvPr/>
        </p:nvGrpSpPr>
        <p:grpSpPr>
          <a:xfrm>
            <a:off x="-20955" y="0"/>
            <a:ext cx="8495030" cy="1736725"/>
            <a:chOff x="-33" y="0"/>
            <a:chExt cx="13378" cy="2735"/>
          </a:xfrm>
        </p:grpSpPr>
        <p:sp>
          <p:nvSpPr>
            <p:cNvPr id="5" name="矩形"/>
            <p:cNvSpPr/>
            <p:nvPr>
              <p:custDataLst>
                <p:tags r:id="rId4"/>
              </p:custDataLst>
            </p:nvPr>
          </p:nvSpPr>
          <p:spPr>
            <a:xfrm>
              <a:off x="-33" y="0"/>
              <a:ext cx="9533" cy="368"/>
            </a:xfrm>
            <a:prstGeom prst="rect">
              <a:avLst/>
            </a:prstGeom>
            <a:solidFill>
              <a:srgbClr val="0C7BE0"/>
            </a:solidFill>
            <a:ln w="12700">
              <a:miter lim="400000"/>
            </a:ln>
          </p:spPr>
          <p:txBody>
            <a:bodyPr lIns="45720" rIns="45720" anchor="ctr"/>
            <a:lstStyle/>
            <a:p>
              <a:pPr defTabSz="914400">
                <a:defRPr sz="2400" b="1">
                  <a:solidFill>
                    <a:schemeClr val="accent1"/>
                  </a:solidFill>
                  <a:latin typeface="Calibri"/>
                  <a:ea typeface="Calibri"/>
                  <a:cs typeface="Calibri"/>
                  <a:sym typeface="Calibri"/>
                </a:defRPr>
              </a:pPr>
              <a:endParaRPr sz="2400"/>
            </a:p>
          </p:txBody>
        </p:sp>
        <p:sp>
          <p:nvSpPr>
            <p:cNvPr id="6" name="数据可视化对企业的价值"/>
            <p:cNvSpPr txBox="1"/>
            <p:nvPr>
              <p:custDataLst>
                <p:tags r:id="rId5"/>
              </p:custDataLst>
            </p:nvPr>
          </p:nvSpPr>
          <p:spPr>
            <a:xfrm>
              <a:off x="29" y="403"/>
              <a:ext cx="13316" cy="2333"/>
            </a:xfrm>
            <a:prstGeom prst="rect">
              <a:avLst/>
            </a:prstGeom>
            <a:ln w="12700">
              <a:miter lim="400000"/>
            </a:ln>
          </p:spPr>
          <p:txBody>
            <a:bodyPr lIns="0" tIns="0" rIns="0" bIns="0"/>
            <a:lstStyle>
              <a:lvl1pPr indent="0" defTabSz="914400">
                <a:defRPr sz="5000" b="1">
                  <a:solidFill>
                    <a:schemeClr val="accent1"/>
                  </a:solidFill>
                </a:defRPr>
              </a:lvl1pPr>
            </a:lstStyle>
            <a:p>
              <a:pPr algn="l"/>
              <a:r>
                <a:rPr lang="zh-CN" altLang="en-US" sz="5000" dirty="0">
                  <a:solidFill>
                    <a:srgbClr val="0C7BE0"/>
                  </a:solidFill>
                  <a:latin typeface="Helvetica Neue" panose="02000503000000020004" charset="0"/>
                  <a:ea typeface="黑体-简" panose="02000000000000000000" charset="-122"/>
                </a:rPr>
                <a:t>公开数据</a:t>
              </a:r>
              <a:r>
                <a:rPr lang="en-US" altLang="zh-CN" sz="5000" dirty="0">
                  <a:solidFill>
                    <a:srgbClr val="0C7BE0"/>
                  </a:solidFill>
                  <a:latin typeface="Helvetica Neue" panose="02000503000000020004" charset="0"/>
                  <a:ea typeface="黑体-简" panose="02000000000000000000" charset="-122"/>
                </a:rPr>
                <a:t>-</a:t>
              </a:r>
              <a:r>
                <a:rPr lang="zh-CN" altLang="en-US" sz="5000" dirty="0">
                  <a:solidFill>
                    <a:srgbClr val="0C7BE0"/>
                  </a:solidFill>
                  <a:latin typeface="Helvetica Neue" panose="02000503000000020004" charset="0"/>
                  <a:ea typeface="黑体-简" panose="02000000000000000000" charset="-122"/>
                </a:rPr>
                <a:t>国家统计局</a:t>
              </a:r>
              <a:endParaRPr lang="zh-CN" altLang="en-US" sz="5000" dirty="0">
                <a:solidFill>
                  <a:srgbClr val="0C7BE0"/>
                </a:solidFill>
                <a:latin typeface="Helvetica Neue" panose="02000503000000020004" charset="0"/>
                <a:ea typeface="黑体-简" panose="02000000000000000000" charset="-122"/>
              </a:endParaRPr>
            </a:p>
          </p:txBody>
        </p:sp>
      </p:gr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2"/>
          <p:cNvSpPr>
            <a:spLocks noChangeAspect="1" noChangeArrowheads="1"/>
          </p:cNvSpPr>
          <p:nvPr/>
        </p:nvSpPr>
        <p:spPr bwMode="auto">
          <a:xfrm>
            <a:off x="13472735" y="71342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sz="3200"/>
          </a:p>
        </p:txBody>
      </p:sp>
      <p:sp>
        <p:nvSpPr>
          <p:cNvPr id="15" name="文本框 14"/>
          <p:cNvSpPr txBox="1"/>
          <p:nvPr/>
        </p:nvSpPr>
        <p:spPr>
          <a:xfrm>
            <a:off x="1850390" y="1735455"/>
            <a:ext cx="20797520" cy="119888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altLang="zh-CN" sz="3600" b="1" dirty="0">
                <a:solidFill>
                  <a:srgbClr val="004A71"/>
                </a:solidFill>
                <a:latin typeface="Helvetica Neue" panose="02000503000000020004" charset="0"/>
                <a:ea typeface="黑体-简" panose="02000000000000000000" charset="-122"/>
              </a:rPr>
              <a:t>2</a:t>
            </a:r>
            <a:r>
              <a:rPr lang="en-US" altLang="zh-CN" sz="3600" b="1" i="0" dirty="0">
                <a:solidFill>
                  <a:srgbClr val="004A71"/>
                </a:solidFill>
                <a:effectLst/>
                <a:latin typeface="Helvetica Neue" panose="02000503000000020004" charset="0"/>
                <a:ea typeface="黑体-简" panose="02000000000000000000" charset="-122"/>
              </a:rPr>
              <a:t>.</a:t>
            </a:r>
            <a:r>
              <a:rPr lang="zh-CN" altLang="en-US" sz="3600" b="1" i="0" dirty="0">
                <a:solidFill>
                  <a:srgbClr val="004A71"/>
                </a:solidFill>
                <a:effectLst/>
                <a:latin typeface="Helvetica Neue" panose="02000503000000020004" charset="0"/>
                <a:ea typeface="黑体-简" panose="02000000000000000000" charset="-122"/>
              </a:rPr>
              <a:t>阿里云天池</a:t>
            </a:r>
            <a:endParaRPr lang="zh-CN" altLang="en-US" sz="3600" b="1" i="0" dirty="0">
              <a:solidFill>
                <a:srgbClr val="004A71"/>
              </a:solidFill>
              <a:effectLst/>
              <a:latin typeface="Helvetica Neue" panose="02000503000000020004" charset="0"/>
              <a:ea typeface="黑体-简" panose="02000000000000000000" charset="-122"/>
            </a:endParaRPr>
          </a:p>
          <a:p>
            <a:pPr algn="l"/>
            <a:r>
              <a:rPr lang="zh-CN" altLang="en-US" sz="3600" b="0" i="0" dirty="0">
                <a:solidFill>
                  <a:srgbClr val="172B4D"/>
                </a:solidFill>
                <a:effectLst/>
                <a:latin typeface="Helvetica Neue" panose="02000503000000020004" charset="0"/>
                <a:ea typeface="黑体-简" panose="02000000000000000000" charset="-122"/>
              </a:rPr>
              <a:t>地址：</a:t>
            </a:r>
            <a:r>
              <a:rPr lang="en-GB" altLang="zh-CN" sz="3600" b="0" i="0" u="sng" dirty="0">
                <a:solidFill>
                  <a:srgbClr val="004A71"/>
                </a:solidFill>
                <a:effectLst/>
                <a:latin typeface="Helvetica Neue" panose="02000503000000020004" charset="0"/>
                <a:ea typeface="黑体-简" panose="02000000000000000000" charset="-122"/>
                <a:hlinkClick r:id="rId1"/>
              </a:rPr>
              <a:t>https://tianchi.aliyun.com/dataset?spm=5176.12282013.J_3941670930.21.723d13de4ZrcdX</a:t>
            </a:r>
            <a:endParaRPr lang="en-GB" altLang="zh-CN" sz="3600" b="0" i="0" dirty="0">
              <a:solidFill>
                <a:srgbClr val="172B4D"/>
              </a:solidFill>
              <a:effectLst/>
              <a:latin typeface="Helvetica Neue" panose="02000503000000020004" charset="0"/>
              <a:ea typeface="黑体-简" panose="02000000000000000000" charset="-122"/>
            </a:endParaRPr>
          </a:p>
        </p:txBody>
      </p:sp>
      <p:pic>
        <p:nvPicPr>
          <p:cNvPr id="2" name="图片 1"/>
          <p:cNvPicPr>
            <a:picLocks noChangeAspect="1"/>
          </p:cNvPicPr>
          <p:nvPr/>
        </p:nvPicPr>
        <p:blipFill>
          <a:blip r:embed="rId2"/>
          <a:stretch>
            <a:fillRect/>
          </a:stretch>
        </p:blipFill>
        <p:spPr>
          <a:xfrm>
            <a:off x="2522065" y="4071937"/>
            <a:ext cx="8904363" cy="5972176"/>
          </a:xfrm>
          <a:prstGeom prst="rect">
            <a:avLst/>
          </a:prstGeom>
          <a:ln>
            <a:noFill/>
          </a:ln>
          <a:effectLst>
            <a:outerShdw blurRad="292100" dist="139700" dir="2700000" algn="tl" rotWithShape="0">
              <a:srgbClr val="333333">
                <a:alpha val="65000"/>
              </a:srgbClr>
            </a:outerShdw>
          </a:effectLst>
        </p:spPr>
      </p:pic>
      <p:pic>
        <p:nvPicPr>
          <p:cNvPr id="3" name="图片 2"/>
          <p:cNvPicPr>
            <a:picLocks noChangeAspect="1"/>
          </p:cNvPicPr>
          <p:nvPr/>
        </p:nvPicPr>
        <p:blipFill>
          <a:blip r:embed="rId3"/>
          <a:stretch>
            <a:fillRect/>
          </a:stretch>
        </p:blipFill>
        <p:spPr>
          <a:xfrm>
            <a:off x="12508959" y="4071937"/>
            <a:ext cx="8965475" cy="5972175"/>
          </a:xfrm>
          <a:prstGeom prst="rect">
            <a:avLst/>
          </a:prstGeom>
          <a:ln>
            <a:noFill/>
          </a:ln>
          <a:effectLst>
            <a:outerShdw blurRad="292100" dist="139700" dir="2700000" algn="tl" rotWithShape="0">
              <a:srgbClr val="333333">
                <a:alpha val="65000"/>
              </a:srgbClr>
            </a:outerShdw>
          </a:effectLst>
        </p:spPr>
      </p:pic>
      <p:grpSp>
        <p:nvGrpSpPr>
          <p:cNvPr id="7" name="组合 6"/>
          <p:cNvGrpSpPr/>
          <p:nvPr/>
        </p:nvGrpSpPr>
        <p:grpSpPr>
          <a:xfrm>
            <a:off x="-20955" y="0"/>
            <a:ext cx="8495030" cy="1736725"/>
            <a:chOff x="-33" y="0"/>
            <a:chExt cx="13378" cy="2735"/>
          </a:xfrm>
        </p:grpSpPr>
        <p:sp>
          <p:nvSpPr>
            <p:cNvPr id="5" name="矩形"/>
            <p:cNvSpPr/>
            <p:nvPr>
              <p:custDataLst>
                <p:tags r:id="rId4"/>
              </p:custDataLst>
            </p:nvPr>
          </p:nvSpPr>
          <p:spPr>
            <a:xfrm>
              <a:off x="-33" y="0"/>
              <a:ext cx="9533" cy="368"/>
            </a:xfrm>
            <a:prstGeom prst="rect">
              <a:avLst/>
            </a:prstGeom>
            <a:solidFill>
              <a:srgbClr val="0C7BE0"/>
            </a:solidFill>
            <a:ln w="12700">
              <a:miter lim="400000"/>
            </a:ln>
          </p:spPr>
          <p:txBody>
            <a:bodyPr lIns="45720" rIns="45720" anchor="ctr"/>
            <a:lstStyle/>
            <a:p>
              <a:pPr defTabSz="914400">
                <a:defRPr sz="2400" b="1">
                  <a:solidFill>
                    <a:schemeClr val="accent1"/>
                  </a:solidFill>
                  <a:latin typeface="Calibri"/>
                  <a:ea typeface="Calibri"/>
                  <a:cs typeface="Calibri"/>
                  <a:sym typeface="Calibri"/>
                </a:defRPr>
              </a:pPr>
              <a:endParaRPr sz="2400"/>
            </a:p>
          </p:txBody>
        </p:sp>
        <p:sp>
          <p:nvSpPr>
            <p:cNvPr id="6" name="数据可视化对企业的价值"/>
            <p:cNvSpPr txBox="1"/>
            <p:nvPr>
              <p:custDataLst>
                <p:tags r:id="rId5"/>
              </p:custDataLst>
            </p:nvPr>
          </p:nvSpPr>
          <p:spPr>
            <a:xfrm>
              <a:off x="29" y="403"/>
              <a:ext cx="13316" cy="2333"/>
            </a:xfrm>
            <a:prstGeom prst="rect">
              <a:avLst/>
            </a:prstGeom>
            <a:ln w="12700">
              <a:miter lim="400000"/>
            </a:ln>
          </p:spPr>
          <p:txBody>
            <a:bodyPr lIns="0" tIns="0" rIns="0" bIns="0"/>
            <a:lstStyle>
              <a:lvl1pPr indent="0" defTabSz="914400">
                <a:defRPr sz="5000" b="1">
                  <a:solidFill>
                    <a:schemeClr val="accent1"/>
                  </a:solidFill>
                </a:defRPr>
              </a:lvl1pPr>
            </a:lstStyle>
            <a:p>
              <a:pPr algn="l"/>
              <a:r>
                <a:rPr lang="zh-CN" altLang="en-US" sz="5000" dirty="0">
                  <a:solidFill>
                    <a:srgbClr val="0C7BE0"/>
                  </a:solidFill>
                  <a:latin typeface="Helvetica Neue" panose="02000503000000020004" charset="0"/>
                  <a:ea typeface="黑体-简" panose="02000000000000000000" charset="-122"/>
                </a:rPr>
                <a:t>公开数据</a:t>
              </a:r>
              <a:r>
                <a:rPr lang="en-US" altLang="zh-CN" sz="5000" dirty="0">
                  <a:solidFill>
                    <a:srgbClr val="0C7BE0"/>
                  </a:solidFill>
                  <a:latin typeface="Helvetica Neue" panose="02000503000000020004" charset="0"/>
                  <a:ea typeface="黑体-简" panose="02000000000000000000" charset="-122"/>
                </a:rPr>
                <a:t>-</a:t>
              </a:r>
              <a:r>
                <a:rPr lang="zh-CN" altLang="en-US" sz="5000" dirty="0">
                  <a:solidFill>
                    <a:srgbClr val="0C7BE0"/>
                  </a:solidFill>
                  <a:latin typeface="Helvetica Neue" panose="02000503000000020004" charset="0"/>
                  <a:ea typeface="黑体-简" panose="02000000000000000000" charset="-122"/>
                </a:rPr>
                <a:t>阿里云天池</a:t>
              </a:r>
              <a:endParaRPr lang="zh-CN" altLang="en-US" sz="5000" dirty="0">
                <a:solidFill>
                  <a:srgbClr val="0C7BE0"/>
                </a:solidFill>
                <a:latin typeface="Helvetica Neue" panose="02000503000000020004" charset="0"/>
                <a:ea typeface="黑体-简" panose="02000000000000000000" charset="-122"/>
              </a:endParaRPr>
            </a:p>
          </p:txBody>
        </p:sp>
      </p:gr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2"/>
          <p:cNvSpPr>
            <a:spLocks noChangeAspect="1" noChangeArrowheads="1"/>
          </p:cNvSpPr>
          <p:nvPr/>
        </p:nvSpPr>
        <p:spPr bwMode="auto">
          <a:xfrm>
            <a:off x="13472735" y="71342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sz="3200"/>
          </a:p>
        </p:txBody>
      </p:sp>
      <p:sp>
        <p:nvSpPr>
          <p:cNvPr id="9" name="文本框 8"/>
          <p:cNvSpPr txBox="1"/>
          <p:nvPr/>
        </p:nvSpPr>
        <p:spPr>
          <a:xfrm>
            <a:off x="2044303" y="1645975"/>
            <a:ext cx="20295394" cy="119888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GB" altLang="zh-CN" sz="3600" b="1" i="0" dirty="0">
                <a:solidFill>
                  <a:srgbClr val="004A71"/>
                </a:solidFill>
                <a:effectLst/>
                <a:latin typeface="Helvetica Neue" panose="02000503000000020004" charset="0"/>
                <a:ea typeface="黑体-简" panose="02000000000000000000" charset="-122"/>
              </a:rPr>
              <a:t>3.</a:t>
            </a:r>
            <a:r>
              <a:rPr lang="en-GB" altLang="zh-CN" sz="3600" dirty="0">
                <a:solidFill>
                  <a:srgbClr val="004A71"/>
                </a:solidFill>
                <a:latin typeface="Helvetica Neue" panose="02000503000000020004" charset="0"/>
                <a:ea typeface="黑体-简" panose="02000000000000000000" charset="-122"/>
                <a:sym typeface="+mn-ea"/>
              </a:rPr>
              <a:t>DataFountain</a:t>
            </a:r>
            <a:endParaRPr lang="en-GB" altLang="zh-CN" sz="3600" b="1" i="0" dirty="0">
              <a:solidFill>
                <a:srgbClr val="004A71"/>
              </a:solidFill>
              <a:effectLst/>
              <a:latin typeface="Helvetica Neue" panose="02000503000000020004" charset="0"/>
              <a:ea typeface="黑体-简" panose="02000000000000000000" charset="-122"/>
            </a:endParaRPr>
          </a:p>
          <a:p>
            <a:pPr algn="l"/>
            <a:r>
              <a:rPr lang="zh-CN" altLang="en-US" sz="3600" b="0" i="0" dirty="0">
                <a:solidFill>
                  <a:srgbClr val="172B4D"/>
                </a:solidFill>
                <a:effectLst/>
                <a:latin typeface="Helvetica Neue" panose="02000503000000020004" charset="0"/>
                <a:ea typeface="黑体-简" panose="02000000000000000000" charset="-122"/>
              </a:rPr>
              <a:t>地址：</a:t>
            </a:r>
            <a:r>
              <a:rPr lang="en-GB" altLang="zh-CN" sz="3600" b="0" i="0" u="sng" dirty="0">
                <a:solidFill>
                  <a:srgbClr val="004A71"/>
                </a:solidFill>
                <a:effectLst/>
                <a:latin typeface="Helvetica Neue" panose="02000503000000020004" charset="0"/>
                <a:ea typeface="黑体-简" panose="02000000000000000000" charset="-122"/>
                <a:hlinkClick r:id="rId1"/>
              </a:rPr>
              <a:t>https://www.datafountain.cn/datasets?view=downloadSort</a:t>
            </a:r>
            <a:endParaRPr lang="en-GB" altLang="zh-CN" sz="3600" b="0" i="0" dirty="0">
              <a:solidFill>
                <a:srgbClr val="172B4D"/>
              </a:solidFill>
              <a:effectLst/>
              <a:latin typeface="Helvetica Neue" panose="02000503000000020004" charset="0"/>
              <a:ea typeface="黑体-简" panose="02000000000000000000" charset="-122"/>
            </a:endParaRPr>
          </a:p>
        </p:txBody>
      </p:sp>
      <p:pic>
        <p:nvPicPr>
          <p:cNvPr id="8" name="图片 7"/>
          <p:cNvPicPr>
            <a:picLocks noChangeAspect="1"/>
          </p:cNvPicPr>
          <p:nvPr/>
        </p:nvPicPr>
        <p:blipFill>
          <a:blip r:embed="rId2"/>
          <a:stretch>
            <a:fillRect/>
          </a:stretch>
        </p:blipFill>
        <p:spPr>
          <a:xfrm>
            <a:off x="5546423" y="3223933"/>
            <a:ext cx="13291154" cy="8885719"/>
          </a:xfrm>
          <a:prstGeom prst="rect">
            <a:avLst/>
          </a:prstGeom>
          <a:ln>
            <a:noFill/>
          </a:ln>
          <a:effectLst>
            <a:outerShdw blurRad="292100" dist="139700" dir="2700000" algn="tl" rotWithShape="0">
              <a:srgbClr val="333333">
                <a:alpha val="65000"/>
              </a:srgbClr>
            </a:outerShdw>
          </a:effectLst>
        </p:spPr>
      </p:pic>
      <p:grpSp>
        <p:nvGrpSpPr>
          <p:cNvPr id="7" name="组合 6"/>
          <p:cNvGrpSpPr/>
          <p:nvPr/>
        </p:nvGrpSpPr>
        <p:grpSpPr>
          <a:xfrm>
            <a:off x="-20955" y="0"/>
            <a:ext cx="9683750" cy="1736725"/>
            <a:chOff x="-33" y="0"/>
            <a:chExt cx="13378" cy="2735"/>
          </a:xfrm>
        </p:grpSpPr>
        <p:sp>
          <p:nvSpPr>
            <p:cNvPr id="5" name="矩形"/>
            <p:cNvSpPr/>
            <p:nvPr>
              <p:custDataLst>
                <p:tags r:id="rId3"/>
              </p:custDataLst>
            </p:nvPr>
          </p:nvSpPr>
          <p:spPr>
            <a:xfrm>
              <a:off x="-33" y="0"/>
              <a:ext cx="9533" cy="368"/>
            </a:xfrm>
            <a:prstGeom prst="rect">
              <a:avLst/>
            </a:prstGeom>
            <a:solidFill>
              <a:srgbClr val="0C7BE0"/>
            </a:solidFill>
            <a:ln w="12700">
              <a:miter lim="400000"/>
            </a:ln>
          </p:spPr>
          <p:txBody>
            <a:bodyPr lIns="45720" rIns="45720" anchor="ctr"/>
            <a:lstStyle/>
            <a:p>
              <a:pPr defTabSz="914400">
                <a:defRPr sz="2400" b="1">
                  <a:solidFill>
                    <a:schemeClr val="accent1"/>
                  </a:solidFill>
                  <a:latin typeface="Calibri"/>
                  <a:ea typeface="Calibri"/>
                  <a:cs typeface="Calibri"/>
                  <a:sym typeface="Calibri"/>
                </a:defRPr>
              </a:pPr>
              <a:endParaRPr sz="2400"/>
            </a:p>
          </p:txBody>
        </p:sp>
        <p:sp>
          <p:nvSpPr>
            <p:cNvPr id="6" name="数据可视化对企业的价值"/>
            <p:cNvSpPr txBox="1"/>
            <p:nvPr>
              <p:custDataLst>
                <p:tags r:id="rId4"/>
              </p:custDataLst>
            </p:nvPr>
          </p:nvSpPr>
          <p:spPr>
            <a:xfrm>
              <a:off x="29" y="403"/>
              <a:ext cx="13316" cy="2333"/>
            </a:xfrm>
            <a:prstGeom prst="rect">
              <a:avLst/>
            </a:prstGeom>
            <a:ln w="12700">
              <a:miter lim="400000"/>
            </a:ln>
          </p:spPr>
          <p:txBody>
            <a:bodyPr lIns="0" tIns="0" rIns="0" bIns="0"/>
            <a:lstStyle>
              <a:lvl1pPr indent="0" defTabSz="914400">
                <a:defRPr sz="5000" b="1">
                  <a:solidFill>
                    <a:schemeClr val="accent1"/>
                  </a:solidFill>
                </a:defRPr>
              </a:lvl1pPr>
            </a:lstStyle>
            <a:p>
              <a:pPr algn="l"/>
              <a:r>
                <a:rPr lang="zh-CN" altLang="en-US" sz="5000" dirty="0">
                  <a:solidFill>
                    <a:srgbClr val="0C7BE0"/>
                  </a:solidFill>
                  <a:latin typeface="Helvetica Neue" panose="02000503000000020004" charset="0"/>
                  <a:ea typeface="黑体-简" panose="02000000000000000000" charset="-122"/>
                </a:rPr>
                <a:t>公开数据</a:t>
              </a:r>
              <a:r>
                <a:rPr lang="en-US" altLang="zh-CN" sz="5000" dirty="0">
                  <a:solidFill>
                    <a:srgbClr val="0C7BE0"/>
                  </a:solidFill>
                  <a:latin typeface="Helvetica Neue" panose="02000503000000020004" charset="0"/>
                  <a:ea typeface="黑体-简" panose="02000000000000000000" charset="-122"/>
                </a:rPr>
                <a:t>-DataFountain</a:t>
              </a:r>
              <a:endParaRPr lang="en-US" altLang="zh-CN" sz="5000" dirty="0">
                <a:solidFill>
                  <a:srgbClr val="0C7BE0"/>
                </a:solidFill>
                <a:latin typeface="Helvetica Neue" panose="02000503000000020004" charset="0"/>
                <a:ea typeface="黑体-简" panose="02000000000000000000" charset="-122"/>
              </a:endParaRPr>
            </a:p>
          </p:txBody>
        </p:sp>
      </p:gr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1735931" y="1589470"/>
            <a:ext cx="12387262" cy="132207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GB" altLang="zh-CN" sz="4000" b="1" i="0" dirty="0">
                <a:solidFill>
                  <a:srgbClr val="003366"/>
                </a:solidFill>
                <a:effectLst/>
                <a:latin typeface="Helvetica Neue" panose="02000503000000020004" charset="0"/>
                <a:ea typeface="黑体-简" panose="02000000000000000000" charset="-122"/>
              </a:rPr>
              <a:t>4.Kaggle</a:t>
            </a:r>
            <a:endParaRPr lang="en-GB" altLang="zh-CN" sz="4000" b="1" i="0" dirty="0">
              <a:solidFill>
                <a:srgbClr val="004A71"/>
              </a:solidFill>
              <a:effectLst/>
              <a:latin typeface="Helvetica Neue" panose="02000503000000020004" charset="0"/>
              <a:ea typeface="黑体-简" panose="02000000000000000000" charset="-122"/>
            </a:endParaRPr>
          </a:p>
          <a:p>
            <a:pPr algn="l"/>
            <a:r>
              <a:rPr lang="zh-CN" altLang="en-US" sz="4000" b="0" i="0" dirty="0">
                <a:solidFill>
                  <a:srgbClr val="003366"/>
                </a:solidFill>
                <a:effectLst/>
                <a:latin typeface="Helvetica Neue" panose="02000503000000020004" charset="0"/>
                <a:ea typeface="黑体-简" panose="02000000000000000000" charset="-122"/>
              </a:rPr>
              <a:t>地址：</a:t>
            </a:r>
            <a:r>
              <a:rPr lang="en-GB" altLang="zh-CN" sz="4000" b="0" i="0" u="sng" dirty="0">
                <a:solidFill>
                  <a:srgbClr val="003366"/>
                </a:solidFill>
                <a:effectLst/>
                <a:latin typeface="Helvetica Neue" panose="02000503000000020004" charset="0"/>
                <a:ea typeface="黑体-简" panose="02000000000000000000" charset="-122"/>
                <a:hlinkClick r:id="rId1"/>
              </a:rPr>
              <a:t>https://www.kaggle.com/</a:t>
            </a:r>
            <a:endParaRPr lang="en-GB" altLang="zh-CN" sz="4000" b="0" i="0" dirty="0">
              <a:solidFill>
                <a:srgbClr val="172B4D"/>
              </a:solidFill>
              <a:effectLst/>
              <a:latin typeface="Helvetica Neue" panose="02000503000000020004" charset="0"/>
              <a:ea typeface="黑体-简" panose="02000000000000000000" charset="-122"/>
            </a:endParaRPr>
          </a:p>
        </p:txBody>
      </p:sp>
      <p:sp>
        <p:nvSpPr>
          <p:cNvPr id="4" name="AutoShape 2"/>
          <p:cNvSpPr>
            <a:spLocks noChangeAspect="1" noChangeArrowheads="1"/>
          </p:cNvSpPr>
          <p:nvPr/>
        </p:nvSpPr>
        <p:spPr bwMode="auto">
          <a:xfrm>
            <a:off x="12039600" y="6705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sz="3200"/>
          </a:p>
        </p:txBody>
      </p:sp>
      <p:pic>
        <p:nvPicPr>
          <p:cNvPr id="7" name="图片 6"/>
          <p:cNvPicPr>
            <a:picLocks noChangeAspect="1"/>
          </p:cNvPicPr>
          <p:nvPr/>
        </p:nvPicPr>
        <p:blipFill>
          <a:blip r:embed="rId2"/>
          <a:stretch>
            <a:fillRect/>
          </a:stretch>
        </p:blipFill>
        <p:spPr>
          <a:xfrm>
            <a:off x="2101668" y="4235071"/>
            <a:ext cx="9919644" cy="6266721"/>
          </a:xfrm>
          <a:prstGeom prst="rect">
            <a:avLst/>
          </a:prstGeom>
          <a:ln>
            <a:noFill/>
          </a:ln>
          <a:effectLst>
            <a:outerShdw blurRad="292100" dist="139700" dir="2700000" algn="tl" rotWithShape="0">
              <a:srgbClr val="333333">
                <a:alpha val="65000"/>
              </a:srgbClr>
            </a:outerShdw>
          </a:effectLst>
        </p:spPr>
      </p:pic>
      <p:pic>
        <p:nvPicPr>
          <p:cNvPr id="10" name="图片 9"/>
          <p:cNvPicPr>
            <a:picLocks noChangeAspect="1"/>
          </p:cNvPicPr>
          <p:nvPr/>
        </p:nvPicPr>
        <p:blipFill>
          <a:blip r:embed="rId3"/>
          <a:stretch>
            <a:fillRect/>
          </a:stretch>
        </p:blipFill>
        <p:spPr>
          <a:xfrm>
            <a:off x="12379956" y="4235070"/>
            <a:ext cx="9902376" cy="6266721"/>
          </a:xfrm>
          <a:prstGeom prst="rect">
            <a:avLst/>
          </a:prstGeom>
          <a:ln>
            <a:noFill/>
          </a:ln>
          <a:effectLst>
            <a:outerShdw blurRad="292100" dist="139700" dir="2700000" algn="tl" rotWithShape="0">
              <a:srgbClr val="333333">
                <a:alpha val="65000"/>
              </a:srgbClr>
            </a:outerShdw>
          </a:effectLst>
        </p:spPr>
      </p:pic>
      <p:grpSp>
        <p:nvGrpSpPr>
          <p:cNvPr id="2" name="组合 1"/>
          <p:cNvGrpSpPr/>
          <p:nvPr/>
        </p:nvGrpSpPr>
        <p:grpSpPr>
          <a:xfrm>
            <a:off x="-20955" y="0"/>
            <a:ext cx="7077075" cy="1736725"/>
            <a:chOff x="-33" y="0"/>
            <a:chExt cx="13378" cy="2735"/>
          </a:xfrm>
        </p:grpSpPr>
        <p:sp>
          <p:nvSpPr>
            <p:cNvPr id="5" name="矩形"/>
            <p:cNvSpPr/>
            <p:nvPr>
              <p:custDataLst>
                <p:tags r:id="rId4"/>
              </p:custDataLst>
            </p:nvPr>
          </p:nvSpPr>
          <p:spPr>
            <a:xfrm>
              <a:off x="-33" y="0"/>
              <a:ext cx="9533" cy="368"/>
            </a:xfrm>
            <a:prstGeom prst="rect">
              <a:avLst/>
            </a:prstGeom>
            <a:solidFill>
              <a:srgbClr val="0C7BE0"/>
            </a:solidFill>
            <a:ln w="12700">
              <a:miter lim="400000"/>
            </a:ln>
          </p:spPr>
          <p:txBody>
            <a:bodyPr lIns="45720" rIns="45720" anchor="ctr"/>
            <a:lstStyle/>
            <a:p>
              <a:pPr defTabSz="914400">
                <a:defRPr sz="2400" b="1">
                  <a:solidFill>
                    <a:schemeClr val="accent1"/>
                  </a:solidFill>
                  <a:latin typeface="Calibri"/>
                  <a:ea typeface="Calibri"/>
                  <a:cs typeface="Calibri"/>
                  <a:sym typeface="Calibri"/>
                </a:defRPr>
              </a:pPr>
              <a:endParaRPr sz="2400"/>
            </a:p>
          </p:txBody>
        </p:sp>
        <p:sp>
          <p:nvSpPr>
            <p:cNvPr id="3" name="数据可视化对企业的价值"/>
            <p:cNvSpPr txBox="1"/>
            <p:nvPr>
              <p:custDataLst>
                <p:tags r:id="rId5"/>
              </p:custDataLst>
            </p:nvPr>
          </p:nvSpPr>
          <p:spPr>
            <a:xfrm>
              <a:off x="29" y="403"/>
              <a:ext cx="13316" cy="2333"/>
            </a:xfrm>
            <a:prstGeom prst="rect">
              <a:avLst/>
            </a:prstGeom>
            <a:ln w="12700">
              <a:miter lim="400000"/>
            </a:ln>
          </p:spPr>
          <p:txBody>
            <a:bodyPr lIns="0" tIns="0" rIns="0" bIns="0"/>
            <a:lstStyle>
              <a:lvl1pPr indent="0" defTabSz="914400">
                <a:defRPr sz="5000" b="1">
                  <a:solidFill>
                    <a:schemeClr val="accent1"/>
                  </a:solidFill>
                </a:defRPr>
              </a:lvl1pPr>
            </a:lstStyle>
            <a:p>
              <a:pPr algn="l"/>
              <a:r>
                <a:rPr lang="zh-CN" altLang="en-US" sz="5000" dirty="0">
                  <a:solidFill>
                    <a:srgbClr val="0C7BE0"/>
                  </a:solidFill>
                  <a:latin typeface="Helvetica Neue" panose="02000503000000020004" charset="0"/>
                  <a:ea typeface="黑体-简" panose="02000000000000000000" charset="-122"/>
                </a:rPr>
                <a:t>公开数据</a:t>
              </a:r>
              <a:r>
                <a:rPr lang="en-US" altLang="zh-CN" sz="5000" dirty="0">
                  <a:solidFill>
                    <a:srgbClr val="0C7BE0"/>
                  </a:solidFill>
                  <a:latin typeface="Helvetica Neue" panose="02000503000000020004" charset="0"/>
                  <a:ea typeface="黑体-简" panose="02000000000000000000" charset="-122"/>
                </a:rPr>
                <a:t>-Kaggle</a:t>
              </a:r>
              <a:endParaRPr lang="en-US" altLang="zh-CN" sz="5000" dirty="0">
                <a:solidFill>
                  <a:srgbClr val="0C7BE0"/>
                </a:solidFill>
                <a:latin typeface="Helvetica Neue" panose="02000503000000020004" charset="0"/>
                <a:ea typeface="黑体-简" panose="02000000000000000000" charset="-122"/>
              </a:endParaRPr>
            </a:p>
          </p:txBody>
        </p:sp>
      </p:gr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1878806" y="1624598"/>
            <a:ext cx="12387262" cy="119888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altLang="zh-CN" sz="3600" b="1" i="0" dirty="0">
                <a:solidFill>
                  <a:srgbClr val="004A71"/>
                </a:solidFill>
                <a:effectLst/>
                <a:latin typeface="Helvetica Neue" panose="02000503000000020004" charset="0"/>
                <a:ea typeface="黑体-简" panose="02000000000000000000" charset="-122"/>
              </a:rPr>
              <a:t>5.</a:t>
            </a:r>
            <a:r>
              <a:rPr lang="zh-CN" altLang="en-US" sz="3600" b="1" i="0" dirty="0">
                <a:solidFill>
                  <a:srgbClr val="004A71"/>
                </a:solidFill>
                <a:effectLst/>
                <a:latin typeface="Helvetica Neue" panose="02000503000000020004" charset="0"/>
                <a:ea typeface="黑体-简" panose="02000000000000000000" charset="-122"/>
              </a:rPr>
              <a:t>和鲸社区</a:t>
            </a:r>
            <a:endParaRPr lang="zh-CN" altLang="en-US" sz="3600" b="1" i="0" dirty="0">
              <a:solidFill>
                <a:srgbClr val="004A71"/>
              </a:solidFill>
              <a:effectLst/>
              <a:latin typeface="Helvetica Neue" panose="02000503000000020004" charset="0"/>
              <a:ea typeface="黑体-简" panose="02000000000000000000" charset="-122"/>
            </a:endParaRPr>
          </a:p>
          <a:p>
            <a:pPr algn="l"/>
            <a:r>
              <a:rPr lang="zh-CN" altLang="en-US" sz="3600" b="0" i="0" dirty="0">
                <a:solidFill>
                  <a:srgbClr val="172B4D"/>
                </a:solidFill>
                <a:effectLst/>
                <a:latin typeface="Helvetica Neue" panose="02000503000000020004" charset="0"/>
                <a:ea typeface="黑体-简" panose="02000000000000000000" charset="-122"/>
              </a:rPr>
              <a:t>地址：</a:t>
            </a:r>
            <a:r>
              <a:rPr lang="en-GB" altLang="zh-CN" sz="3600" b="0" i="0" u="sng" dirty="0">
                <a:solidFill>
                  <a:srgbClr val="004A71"/>
                </a:solidFill>
                <a:effectLst/>
                <a:latin typeface="Helvetica Neue" panose="02000503000000020004" charset="0"/>
                <a:ea typeface="黑体-简" panose="02000000000000000000" charset="-122"/>
                <a:hlinkClick r:id="rId1"/>
              </a:rPr>
              <a:t>https://www.heywhale.com/home</a:t>
            </a:r>
            <a:endParaRPr lang="en-GB" altLang="zh-CN" sz="3600" b="0" i="0" dirty="0">
              <a:solidFill>
                <a:srgbClr val="172B4D"/>
              </a:solidFill>
              <a:effectLst/>
              <a:latin typeface="Helvetica Neue" panose="02000503000000020004" charset="0"/>
              <a:ea typeface="黑体-简" panose="02000000000000000000" charset="-122"/>
            </a:endParaRPr>
          </a:p>
        </p:txBody>
      </p:sp>
      <p:sp>
        <p:nvSpPr>
          <p:cNvPr id="4" name="AutoShape 2"/>
          <p:cNvSpPr>
            <a:spLocks noChangeAspect="1" noChangeArrowheads="1"/>
          </p:cNvSpPr>
          <p:nvPr/>
        </p:nvSpPr>
        <p:spPr bwMode="auto">
          <a:xfrm>
            <a:off x="13000926" y="68484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sz="3200"/>
          </a:p>
        </p:txBody>
      </p:sp>
      <p:pic>
        <p:nvPicPr>
          <p:cNvPr id="7" name="图片 6"/>
          <p:cNvPicPr>
            <a:picLocks noChangeAspect="1"/>
          </p:cNvPicPr>
          <p:nvPr/>
        </p:nvPicPr>
        <p:blipFill>
          <a:blip r:embed="rId2"/>
          <a:stretch>
            <a:fillRect/>
          </a:stretch>
        </p:blipFill>
        <p:spPr>
          <a:xfrm>
            <a:off x="2462063" y="4281487"/>
            <a:ext cx="9172025" cy="5743575"/>
          </a:xfrm>
          <a:prstGeom prst="rect">
            <a:avLst/>
          </a:prstGeom>
          <a:ln>
            <a:noFill/>
          </a:ln>
          <a:effectLst>
            <a:outerShdw blurRad="292100" dist="139700" dir="2700000" algn="tl" rotWithShape="0">
              <a:srgbClr val="333333">
                <a:alpha val="65000"/>
              </a:srgbClr>
            </a:outerShdw>
          </a:effectLst>
        </p:spPr>
      </p:pic>
      <p:pic>
        <p:nvPicPr>
          <p:cNvPr id="8" name="图片 7"/>
          <p:cNvPicPr>
            <a:picLocks noChangeAspect="1"/>
          </p:cNvPicPr>
          <p:nvPr/>
        </p:nvPicPr>
        <p:blipFill>
          <a:blip r:embed="rId3"/>
          <a:stretch>
            <a:fillRect/>
          </a:stretch>
        </p:blipFill>
        <p:spPr>
          <a:xfrm>
            <a:off x="11956179" y="4281487"/>
            <a:ext cx="10205320" cy="5743574"/>
          </a:xfrm>
          <a:prstGeom prst="rect">
            <a:avLst/>
          </a:prstGeom>
          <a:ln>
            <a:noFill/>
          </a:ln>
          <a:effectLst>
            <a:outerShdw blurRad="292100" dist="139700" dir="2700000" algn="tl" rotWithShape="0">
              <a:srgbClr val="333333">
                <a:alpha val="65000"/>
              </a:srgbClr>
            </a:outerShdw>
          </a:effectLst>
        </p:spPr>
      </p:pic>
      <p:grpSp>
        <p:nvGrpSpPr>
          <p:cNvPr id="2" name="组合 1"/>
          <p:cNvGrpSpPr/>
          <p:nvPr/>
        </p:nvGrpSpPr>
        <p:grpSpPr>
          <a:xfrm>
            <a:off x="-20955" y="0"/>
            <a:ext cx="7626985" cy="1736725"/>
            <a:chOff x="-33" y="0"/>
            <a:chExt cx="13378" cy="2735"/>
          </a:xfrm>
        </p:grpSpPr>
        <p:sp>
          <p:nvSpPr>
            <p:cNvPr id="5" name="矩形"/>
            <p:cNvSpPr/>
            <p:nvPr>
              <p:custDataLst>
                <p:tags r:id="rId4"/>
              </p:custDataLst>
            </p:nvPr>
          </p:nvSpPr>
          <p:spPr>
            <a:xfrm>
              <a:off x="-33" y="0"/>
              <a:ext cx="9533" cy="368"/>
            </a:xfrm>
            <a:prstGeom prst="rect">
              <a:avLst/>
            </a:prstGeom>
            <a:solidFill>
              <a:srgbClr val="0C7BE0"/>
            </a:solidFill>
            <a:ln w="12700">
              <a:miter lim="400000"/>
            </a:ln>
          </p:spPr>
          <p:txBody>
            <a:bodyPr lIns="45720" rIns="45720" anchor="ctr"/>
            <a:lstStyle/>
            <a:p>
              <a:pPr defTabSz="914400">
                <a:defRPr sz="2400" b="1">
                  <a:solidFill>
                    <a:schemeClr val="accent1"/>
                  </a:solidFill>
                  <a:latin typeface="Calibri"/>
                  <a:ea typeface="Calibri"/>
                  <a:cs typeface="Calibri"/>
                  <a:sym typeface="Calibri"/>
                </a:defRPr>
              </a:pPr>
              <a:endParaRPr sz="2400"/>
            </a:p>
          </p:txBody>
        </p:sp>
        <p:sp>
          <p:nvSpPr>
            <p:cNvPr id="6" name="数据可视化对企业的价值"/>
            <p:cNvSpPr txBox="1"/>
            <p:nvPr>
              <p:custDataLst>
                <p:tags r:id="rId5"/>
              </p:custDataLst>
            </p:nvPr>
          </p:nvSpPr>
          <p:spPr>
            <a:xfrm>
              <a:off x="29" y="403"/>
              <a:ext cx="13316" cy="2333"/>
            </a:xfrm>
            <a:prstGeom prst="rect">
              <a:avLst/>
            </a:prstGeom>
            <a:ln w="12700">
              <a:miter lim="400000"/>
            </a:ln>
          </p:spPr>
          <p:txBody>
            <a:bodyPr lIns="0" tIns="0" rIns="0" bIns="0"/>
            <a:lstStyle>
              <a:lvl1pPr indent="0" defTabSz="914400">
                <a:defRPr sz="5000" b="1">
                  <a:solidFill>
                    <a:schemeClr val="accent1"/>
                  </a:solidFill>
                </a:defRPr>
              </a:lvl1pPr>
            </a:lstStyle>
            <a:p>
              <a:pPr algn="l"/>
              <a:r>
                <a:rPr lang="zh-CN" altLang="en-US" sz="5000" dirty="0">
                  <a:solidFill>
                    <a:srgbClr val="0C7BE0"/>
                  </a:solidFill>
                  <a:latin typeface="Helvetica Neue" panose="02000503000000020004" charset="0"/>
                  <a:ea typeface="黑体-简" panose="02000000000000000000" charset="-122"/>
                </a:rPr>
                <a:t>公开数据</a:t>
              </a:r>
              <a:r>
                <a:rPr lang="en-US" altLang="zh-CN" sz="5000" dirty="0">
                  <a:solidFill>
                    <a:srgbClr val="0C7BE0"/>
                  </a:solidFill>
                  <a:latin typeface="Helvetica Neue" panose="02000503000000020004" charset="0"/>
                  <a:ea typeface="黑体-简" panose="02000000000000000000" charset="-122"/>
                </a:rPr>
                <a:t>-</a:t>
              </a:r>
              <a:r>
                <a:rPr lang="zh-CN" altLang="en-US" sz="5000" dirty="0">
                  <a:solidFill>
                    <a:srgbClr val="0C7BE0"/>
                  </a:solidFill>
                  <a:latin typeface="Helvetica Neue" panose="02000503000000020004" charset="0"/>
                  <a:ea typeface="黑体-简" panose="02000000000000000000" charset="-122"/>
                </a:rPr>
                <a:t>和鲸社区</a:t>
              </a:r>
              <a:endParaRPr lang="zh-CN" altLang="en-US" sz="5000" dirty="0">
                <a:solidFill>
                  <a:srgbClr val="0C7BE0"/>
                </a:solidFill>
                <a:latin typeface="Helvetica Neue" panose="02000503000000020004" charset="0"/>
                <a:ea typeface="黑体-简" panose="02000000000000000000" charset="-122"/>
              </a:endParaRPr>
            </a:p>
          </p:txBody>
        </p:sp>
      </p:gr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1878806" y="1624598"/>
            <a:ext cx="12387262" cy="119888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altLang="zh-CN" sz="3600" b="1" i="0" dirty="0">
                <a:solidFill>
                  <a:srgbClr val="004A71"/>
                </a:solidFill>
                <a:effectLst/>
                <a:latin typeface="Helvetica Neue" panose="02000503000000020004" charset="0"/>
                <a:ea typeface="黑体-简" panose="02000000000000000000" charset="-122"/>
              </a:rPr>
              <a:t>6.</a:t>
            </a:r>
            <a:r>
              <a:rPr lang="zh-CN" altLang="en-US" sz="3600" b="1" i="0" dirty="0">
                <a:solidFill>
                  <a:srgbClr val="004A71"/>
                </a:solidFill>
                <a:effectLst/>
                <a:latin typeface="Helvetica Neue" panose="02000503000000020004" charset="0"/>
                <a:ea typeface="黑体-简" panose="02000000000000000000" charset="-122"/>
              </a:rPr>
              <a:t>世界银行官网数据集</a:t>
            </a:r>
            <a:endParaRPr lang="zh-CN" altLang="en-US" sz="3600" b="1" i="0" dirty="0">
              <a:solidFill>
                <a:srgbClr val="004A71"/>
              </a:solidFill>
              <a:effectLst/>
              <a:latin typeface="Helvetica Neue" panose="02000503000000020004" charset="0"/>
              <a:ea typeface="黑体-简" panose="02000000000000000000" charset="-122"/>
            </a:endParaRPr>
          </a:p>
          <a:p>
            <a:pPr algn="l"/>
            <a:r>
              <a:rPr lang="zh-CN" altLang="en-US" sz="3600" b="0" i="0" dirty="0">
                <a:solidFill>
                  <a:srgbClr val="172B4D"/>
                </a:solidFill>
                <a:effectLst/>
                <a:latin typeface="Helvetica Neue" panose="02000503000000020004" charset="0"/>
                <a:ea typeface="黑体-简" panose="02000000000000000000" charset="-122"/>
              </a:rPr>
              <a:t>地址：</a:t>
            </a:r>
            <a:r>
              <a:rPr lang="en-GB" altLang="zh-CN" sz="3600" b="0" i="0" u="sng" dirty="0">
                <a:solidFill>
                  <a:srgbClr val="004A71"/>
                </a:solidFill>
                <a:effectLst/>
                <a:latin typeface="Helvetica Neue" panose="02000503000000020004" charset="0"/>
                <a:ea typeface="黑体-简" panose="02000000000000000000" charset="-122"/>
                <a:hlinkClick r:id="rId1" action="ppaction://hlinkfile"/>
              </a:rPr>
              <a:t>https://data.worldbank.org.cn/</a:t>
            </a:r>
            <a:endParaRPr lang="en-GB" altLang="zh-CN" sz="3600" b="0" i="0" u="sng" dirty="0">
              <a:solidFill>
                <a:srgbClr val="004A71"/>
              </a:solidFill>
              <a:effectLst/>
              <a:latin typeface="Helvetica Neue" panose="02000503000000020004" charset="0"/>
              <a:ea typeface="黑体-简" panose="02000000000000000000" charset="-122"/>
            </a:endParaRPr>
          </a:p>
        </p:txBody>
      </p:sp>
      <p:sp>
        <p:nvSpPr>
          <p:cNvPr id="4" name="AutoShape 2"/>
          <p:cNvSpPr>
            <a:spLocks noChangeAspect="1" noChangeArrowheads="1"/>
          </p:cNvSpPr>
          <p:nvPr/>
        </p:nvSpPr>
        <p:spPr bwMode="auto">
          <a:xfrm>
            <a:off x="13000926" y="68484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sz="3200"/>
          </a:p>
        </p:txBody>
      </p:sp>
      <p:grpSp>
        <p:nvGrpSpPr>
          <p:cNvPr id="2" name="组合 1"/>
          <p:cNvGrpSpPr/>
          <p:nvPr/>
        </p:nvGrpSpPr>
        <p:grpSpPr>
          <a:xfrm>
            <a:off x="-20955" y="0"/>
            <a:ext cx="12213590" cy="1736725"/>
            <a:chOff x="-33" y="0"/>
            <a:chExt cx="13378" cy="2735"/>
          </a:xfrm>
        </p:grpSpPr>
        <p:sp>
          <p:nvSpPr>
            <p:cNvPr id="5" name="矩形"/>
            <p:cNvSpPr/>
            <p:nvPr>
              <p:custDataLst>
                <p:tags r:id="rId2"/>
              </p:custDataLst>
            </p:nvPr>
          </p:nvSpPr>
          <p:spPr>
            <a:xfrm>
              <a:off x="-33" y="0"/>
              <a:ext cx="9533" cy="368"/>
            </a:xfrm>
            <a:prstGeom prst="rect">
              <a:avLst/>
            </a:prstGeom>
            <a:solidFill>
              <a:srgbClr val="0C7BE0"/>
            </a:solidFill>
            <a:ln w="12700">
              <a:miter lim="400000"/>
            </a:ln>
          </p:spPr>
          <p:txBody>
            <a:bodyPr lIns="45720" rIns="45720" anchor="ctr"/>
            <a:lstStyle/>
            <a:p>
              <a:pPr defTabSz="914400">
                <a:defRPr sz="2400" b="1">
                  <a:solidFill>
                    <a:schemeClr val="accent1"/>
                  </a:solidFill>
                  <a:latin typeface="Calibri"/>
                  <a:ea typeface="Calibri"/>
                  <a:cs typeface="Calibri"/>
                  <a:sym typeface="Calibri"/>
                </a:defRPr>
              </a:pPr>
              <a:endParaRPr sz="2400"/>
            </a:p>
          </p:txBody>
        </p:sp>
        <p:sp>
          <p:nvSpPr>
            <p:cNvPr id="6" name="数据可视化对企业的价值"/>
            <p:cNvSpPr txBox="1"/>
            <p:nvPr>
              <p:custDataLst>
                <p:tags r:id="rId3"/>
              </p:custDataLst>
            </p:nvPr>
          </p:nvSpPr>
          <p:spPr>
            <a:xfrm>
              <a:off x="29" y="403"/>
              <a:ext cx="13316" cy="2333"/>
            </a:xfrm>
            <a:prstGeom prst="rect">
              <a:avLst/>
            </a:prstGeom>
            <a:ln w="12700">
              <a:miter lim="400000"/>
            </a:ln>
          </p:spPr>
          <p:txBody>
            <a:bodyPr lIns="0" tIns="0" rIns="0" bIns="0"/>
            <a:lstStyle>
              <a:lvl1pPr indent="0" defTabSz="914400">
                <a:defRPr sz="5000" b="1">
                  <a:solidFill>
                    <a:schemeClr val="accent1"/>
                  </a:solidFill>
                </a:defRPr>
              </a:lvl1pPr>
            </a:lstStyle>
            <a:p>
              <a:pPr algn="l"/>
              <a:r>
                <a:rPr lang="zh-CN" altLang="en-US" sz="5000" dirty="0">
                  <a:solidFill>
                    <a:srgbClr val="0C7BE0"/>
                  </a:solidFill>
                  <a:latin typeface="Helvetica Neue" panose="02000503000000020004" charset="0"/>
                  <a:ea typeface="黑体-简" panose="02000000000000000000" charset="-122"/>
                </a:rPr>
                <a:t>公开数据</a:t>
              </a:r>
              <a:r>
                <a:rPr lang="en-US" altLang="zh-CN" sz="5000" dirty="0">
                  <a:solidFill>
                    <a:srgbClr val="0C7BE0"/>
                  </a:solidFill>
                  <a:latin typeface="Helvetica Neue" panose="02000503000000020004" charset="0"/>
                  <a:ea typeface="黑体-简" panose="02000000000000000000" charset="-122"/>
                </a:rPr>
                <a:t>-</a:t>
              </a:r>
              <a:r>
                <a:rPr lang="zh-CN" altLang="en-US" sz="5000" dirty="0">
                  <a:solidFill>
                    <a:srgbClr val="0C7BE0"/>
                  </a:solidFill>
                  <a:latin typeface="Helvetica Neue" panose="02000503000000020004" charset="0"/>
                  <a:ea typeface="黑体-简" panose="02000000000000000000" charset="-122"/>
                </a:rPr>
                <a:t>世界银行官网数据集</a:t>
              </a:r>
              <a:endParaRPr lang="zh-CN" altLang="en-US" sz="5000" dirty="0">
                <a:solidFill>
                  <a:srgbClr val="0C7BE0"/>
                </a:solidFill>
                <a:latin typeface="Helvetica Neue" panose="02000503000000020004" charset="0"/>
                <a:ea typeface="黑体-简" panose="02000000000000000000" charset="-122"/>
              </a:endParaRPr>
            </a:p>
          </p:txBody>
        </p:sp>
      </p:grpSp>
      <p:pic>
        <p:nvPicPr>
          <p:cNvPr id="3" name="图片 2"/>
          <p:cNvPicPr>
            <a:picLocks noChangeAspect="1"/>
          </p:cNvPicPr>
          <p:nvPr>
            <p:custDataLst>
              <p:tags r:id="rId4"/>
            </p:custDataLst>
          </p:nvPr>
        </p:nvPicPr>
        <p:blipFill>
          <a:blip r:embed="rId5"/>
          <a:stretch>
            <a:fillRect/>
          </a:stretch>
        </p:blipFill>
        <p:spPr>
          <a:xfrm>
            <a:off x="2900680" y="3705860"/>
            <a:ext cx="8703945" cy="6560185"/>
          </a:xfrm>
          <a:prstGeom prst="rect">
            <a:avLst/>
          </a:prstGeom>
          <a:ln>
            <a:noFill/>
          </a:ln>
          <a:effectLst>
            <a:outerShdw blurRad="292100" dist="139700" dir="2700000" algn="tl" rotWithShape="0">
              <a:srgbClr val="333333">
                <a:alpha val="65000"/>
              </a:srgbClr>
            </a:outerShdw>
          </a:effectLst>
        </p:spPr>
      </p:pic>
      <p:pic>
        <p:nvPicPr>
          <p:cNvPr id="10" name="图片 9"/>
          <p:cNvPicPr>
            <a:picLocks noChangeAspect="1"/>
          </p:cNvPicPr>
          <p:nvPr>
            <p:custDataLst>
              <p:tags r:id="rId6"/>
            </p:custDataLst>
          </p:nvPr>
        </p:nvPicPr>
        <p:blipFill>
          <a:blip r:embed="rId7"/>
          <a:stretch>
            <a:fillRect/>
          </a:stretch>
        </p:blipFill>
        <p:spPr>
          <a:xfrm>
            <a:off x="12416155" y="3705860"/>
            <a:ext cx="8538845" cy="6560185"/>
          </a:xfrm>
          <a:prstGeom prst="rect">
            <a:avLst/>
          </a:prstGeom>
          <a:ln>
            <a:noFill/>
          </a:ln>
          <a:effectLst>
            <a:outerShdw blurRad="292100" dist="139700" dir="2700000" algn="tl" rotWithShape="0">
              <a:srgbClr val="333333">
                <a:alpha val="65000"/>
              </a:srgbClr>
            </a:outerShdw>
          </a:effectLst>
        </p:spPr>
      </p:pic>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1878806" y="1624598"/>
            <a:ext cx="12387262" cy="119888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altLang="zh-CN" sz="3600" b="1" i="0" dirty="0">
                <a:solidFill>
                  <a:srgbClr val="004A71"/>
                </a:solidFill>
                <a:effectLst/>
                <a:latin typeface="Helvetica Neue" panose="02000503000000020004" charset="0"/>
                <a:ea typeface="黑体-简" panose="02000000000000000000" charset="-122"/>
              </a:rPr>
              <a:t>7.</a:t>
            </a:r>
            <a:r>
              <a:rPr lang="zh-CN" altLang="en-US" sz="3600" b="1" i="0" dirty="0">
                <a:solidFill>
                  <a:srgbClr val="004A71"/>
                </a:solidFill>
                <a:effectLst/>
                <a:latin typeface="Helvetica Neue" panose="02000503000000020004" charset="0"/>
                <a:ea typeface="黑体-简" panose="02000000000000000000" charset="-122"/>
              </a:rPr>
              <a:t>数据科学网站数据集</a:t>
            </a:r>
            <a:endParaRPr lang="zh-CN" altLang="en-US" sz="3600" b="1" i="0" dirty="0">
              <a:solidFill>
                <a:srgbClr val="004A71"/>
              </a:solidFill>
              <a:effectLst/>
              <a:latin typeface="Helvetica Neue" panose="02000503000000020004" charset="0"/>
              <a:ea typeface="黑体-简" panose="02000000000000000000" charset="-122"/>
            </a:endParaRPr>
          </a:p>
          <a:p>
            <a:pPr algn="l"/>
            <a:r>
              <a:rPr lang="zh-CN" altLang="en-US" sz="3600" b="0" i="0" dirty="0">
                <a:solidFill>
                  <a:srgbClr val="172B4D"/>
                </a:solidFill>
                <a:effectLst/>
                <a:latin typeface="Helvetica Neue" panose="02000503000000020004" charset="0"/>
                <a:ea typeface="黑体-简" panose="02000000000000000000" charset="-122"/>
              </a:rPr>
              <a:t>地址：</a:t>
            </a:r>
            <a:r>
              <a:rPr lang="zh-CN" altLang="en-US" sz="3600" b="0" i="0" dirty="0">
                <a:solidFill>
                  <a:srgbClr val="172B4D"/>
                </a:solidFill>
                <a:effectLst/>
                <a:latin typeface="Helvetica Neue" panose="02000503000000020004" charset="0"/>
                <a:ea typeface="黑体-简" panose="02000000000000000000" charset="-122"/>
                <a:hlinkClick r:id="rId1" action="ppaction://hlinkfile"/>
              </a:rPr>
              <a:t>https://www.kdnuggets.com/datasets</a:t>
            </a:r>
            <a:endParaRPr lang="en-GB" altLang="zh-CN" sz="3600" b="0" i="0" u="sng" dirty="0">
              <a:solidFill>
                <a:srgbClr val="004A71"/>
              </a:solidFill>
              <a:effectLst/>
              <a:latin typeface="Helvetica Neue" panose="02000503000000020004" charset="0"/>
              <a:ea typeface="黑体-简" panose="02000000000000000000" charset="-122"/>
            </a:endParaRPr>
          </a:p>
        </p:txBody>
      </p:sp>
      <p:sp>
        <p:nvSpPr>
          <p:cNvPr id="4" name="AutoShape 2"/>
          <p:cNvSpPr>
            <a:spLocks noChangeAspect="1" noChangeArrowheads="1"/>
          </p:cNvSpPr>
          <p:nvPr/>
        </p:nvSpPr>
        <p:spPr bwMode="auto">
          <a:xfrm>
            <a:off x="13000926" y="68484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sz="3200"/>
          </a:p>
        </p:txBody>
      </p:sp>
      <p:grpSp>
        <p:nvGrpSpPr>
          <p:cNvPr id="2" name="组合 1"/>
          <p:cNvGrpSpPr/>
          <p:nvPr/>
        </p:nvGrpSpPr>
        <p:grpSpPr>
          <a:xfrm>
            <a:off x="-20955" y="0"/>
            <a:ext cx="12213590" cy="1736725"/>
            <a:chOff x="-33" y="0"/>
            <a:chExt cx="13378" cy="2735"/>
          </a:xfrm>
        </p:grpSpPr>
        <p:sp>
          <p:nvSpPr>
            <p:cNvPr id="5" name="矩形"/>
            <p:cNvSpPr/>
            <p:nvPr>
              <p:custDataLst>
                <p:tags r:id="rId2"/>
              </p:custDataLst>
            </p:nvPr>
          </p:nvSpPr>
          <p:spPr>
            <a:xfrm>
              <a:off x="-33" y="0"/>
              <a:ext cx="9533" cy="368"/>
            </a:xfrm>
            <a:prstGeom prst="rect">
              <a:avLst/>
            </a:prstGeom>
            <a:solidFill>
              <a:srgbClr val="0C7BE0"/>
            </a:solidFill>
            <a:ln w="12700">
              <a:miter lim="400000"/>
            </a:ln>
          </p:spPr>
          <p:txBody>
            <a:bodyPr lIns="45720" rIns="45720" anchor="ctr"/>
            <a:lstStyle/>
            <a:p>
              <a:pPr defTabSz="914400">
                <a:defRPr sz="2400" b="1">
                  <a:solidFill>
                    <a:schemeClr val="accent1"/>
                  </a:solidFill>
                  <a:latin typeface="Calibri"/>
                  <a:ea typeface="Calibri"/>
                  <a:cs typeface="Calibri"/>
                  <a:sym typeface="Calibri"/>
                </a:defRPr>
              </a:pPr>
              <a:endParaRPr sz="2400"/>
            </a:p>
          </p:txBody>
        </p:sp>
        <p:sp>
          <p:nvSpPr>
            <p:cNvPr id="6" name="数据可视化对企业的价值"/>
            <p:cNvSpPr txBox="1"/>
            <p:nvPr>
              <p:custDataLst>
                <p:tags r:id="rId3"/>
              </p:custDataLst>
            </p:nvPr>
          </p:nvSpPr>
          <p:spPr>
            <a:xfrm>
              <a:off x="29" y="403"/>
              <a:ext cx="13316" cy="2333"/>
            </a:xfrm>
            <a:prstGeom prst="rect">
              <a:avLst/>
            </a:prstGeom>
            <a:ln w="12700">
              <a:miter lim="400000"/>
            </a:ln>
          </p:spPr>
          <p:txBody>
            <a:bodyPr lIns="0" tIns="0" rIns="0" bIns="0"/>
            <a:lstStyle>
              <a:lvl1pPr indent="0" defTabSz="914400">
                <a:defRPr sz="5000" b="1">
                  <a:solidFill>
                    <a:schemeClr val="accent1"/>
                  </a:solidFill>
                </a:defRPr>
              </a:lvl1pPr>
            </a:lstStyle>
            <a:p>
              <a:pPr algn="l"/>
              <a:r>
                <a:rPr lang="zh-CN" altLang="en-US" sz="5000" dirty="0">
                  <a:solidFill>
                    <a:srgbClr val="0C7BE0"/>
                  </a:solidFill>
                  <a:latin typeface="Helvetica Neue" panose="02000503000000020004" charset="0"/>
                  <a:ea typeface="黑体-简" panose="02000000000000000000" charset="-122"/>
                </a:rPr>
                <a:t>公开数据</a:t>
              </a:r>
              <a:r>
                <a:rPr lang="en-US" altLang="zh-CN" sz="5000" dirty="0">
                  <a:solidFill>
                    <a:srgbClr val="0C7BE0"/>
                  </a:solidFill>
                  <a:latin typeface="Helvetica Neue" panose="02000503000000020004" charset="0"/>
                  <a:ea typeface="黑体-简" panose="02000000000000000000" charset="-122"/>
                </a:rPr>
                <a:t>-</a:t>
              </a:r>
              <a:r>
                <a:rPr lang="zh-CN" altLang="en-US" sz="5000" dirty="0">
                  <a:solidFill>
                    <a:srgbClr val="0C7BE0"/>
                  </a:solidFill>
                  <a:latin typeface="Helvetica Neue" panose="02000503000000020004" charset="0"/>
                  <a:ea typeface="黑体-简" panose="02000000000000000000" charset="-122"/>
                </a:rPr>
                <a:t>数据科学网站数据集</a:t>
              </a:r>
              <a:endParaRPr lang="zh-CN" altLang="en-US" sz="5000" dirty="0">
                <a:solidFill>
                  <a:srgbClr val="0C7BE0"/>
                </a:solidFill>
                <a:latin typeface="Helvetica Neue" panose="02000503000000020004" charset="0"/>
                <a:ea typeface="黑体-简" panose="02000000000000000000" charset="-122"/>
              </a:endParaRPr>
            </a:p>
          </p:txBody>
        </p:sp>
      </p:grpSp>
      <p:pic>
        <p:nvPicPr>
          <p:cNvPr id="7" name="图片 6"/>
          <p:cNvPicPr>
            <a:picLocks noChangeAspect="1"/>
          </p:cNvPicPr>
          <p:nvPr>
            <p:custDataLst>
              <p:tags r:id="rId4"/>
            </p:custDataLst>
          </p:nvPr>
        </p:nvPicPr>
        <p:blipFill>
          <a:blip r:embed="rId5"/>
          <a:stretch>
            <a:fillRect/>
          </a:stretch>
        </p:blipFill>
        <p:spPr>
          <a:xfrm>
            <a:off x="2132965" y="4213860"/>
            <a:ext cx="8842332" cy="5742000"/>
          </a:xfrm>
          <a:prstGeom prst="rect">
            <a:avLst/>
          </a:prstGeom>
          <a:ln>
            <a:noFill/>
          </a:ln>
          <a:effectLst>
            <a:outerShdw blurRad="292100" dist="139700" dir="2700000" algn="tl" rotWithShape="0">
              <a:srgbClr val="333333">
                <a:alpha val="65000"/>
              </a:srgbClr>
            </a:outerShdw>
          </a:effectLst>
        </p:spPr>
      </p:pic>
      <p:pic>
        <p:nvPicPr>
          <p:cNvPr id="8" name="图片 7"/>
          <p:cNvPicPr>
            <a:picLocks noChangeAspect="1"/>
          </p:cNvPicPr>
          <p:nvPr>
            <p:custDataLst>
              <p:tags r:id="rId6"/>
            </p:custDataLst>
          </p:nvPr>
        </p:nvPicPr>
        <p:blipFill>
          <a:blip r:embed="rId7"/>
          <a:stretch>
            <a:fillRect/>
          </a:stretch>
        </p:blipFill>
        <p:spPr>
          <a:xfrm>
            <a:off x="12319635" y="4218940"/>
            <a:ext cx="9471213" cy="5742000"/>
          </a:xfrm>
          <a:prstGeom prst="rect">
            <a:avLst/>
          </a:prstGeom>
          <a:ln>
            <a:noFill/>
          </a:ln>
          <a:effectLst>
            <a:outerShdw blurRad="292100" dist="139700" dir="2700000" algn="tl" rotWithShape="0">
              <a:srgbClr val="333333">
                <a:alpha val="65000"/>
              </a:srgbClr>
            </a:outerShdw>
          </a:effectLst>
        </p:spPr>
      </p:pic>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6774180" y="1553210"/>
            <a:ext cx="10327640" cy="1835150"/>
            <a:chOff x="7429" y="2788"/>
            <a:chExt cx="23480" cy="4115"/>
          </a:xfrm>
        </p:grpSpPr>
        <p:sp>
          <p:nvSpPr>
            <p:cNvPr id="204" name="Dataease 快速安装与在线文档"/>
            <p:cNvSpPr txBox="1"/>
            <p:nvPr/>
          </p:nvSpPr>
          <p:spPr>
            <a:xfrm>
              <a:off x="12585" y="3862"/>
              <a:ext cx="18324" cy="2478"/>
            </a:xfrm>
            <a:prstGeom prst="rect">
              <a:avLst/>
            </a:prstGeom>
            <a:ln w="12700">
              <a:miter lim="400000"/>
            </a:ln>
          </p:spPr>
          <p:txBody>
            <a:bodyPr lIns="91438" tIns="91438" rIns="91438" bIns="91438">
              <a:spAutoFit/>
            </a:bodyPr>
            <a:lstStyle>
              <a:lvl1pPr indent="0" defTabSz="1828800">
                <a:defRPr sz="6000" b="1">
                  <a:solidFill>
                    <a:srgbClr val="535353"/>
                  </a:solidFill>
                  <a:latin typeface="Trebuchet MS" panose="020B0703020202090204"/>
                  <a:ea typeface="Trebuchet MS" panose="020B0703020202090204"/>
                  <a:cs typeface="Trebuchet MS" panose="020B0703020202090204"/>
                  <a:sym typeface="Trebuchet MS" panose="020B0703020202090204"/>
                </a:defRPr>
              </a:lvl1pPr>
            </a:lstStyle>
            <a:p>
              <a:pPr algn="l"/>
              <a:r>
                <a:rPr b="0">
                  <a:latin typeface="Helvetica Neue" panose="02000503000000020004" charset="0"/>
                  <a:ea typeface="黑体-简" panose="02000000000000000000" charset="-122"/>
                </a:rPr>
                <a:t>数据</a:t>
              </a:r>
              <a:r>
                <a:rPr lang="zh-CN" b="0">
                  <a:latin typeface="Helvetica Neue" panose="02000503000000020004" charset="0"/>
                  <a:ea typeface="黑体-简" panose="02000000000000000000" charset="-122"/>
                </a:rPr>
                <a:t>常用获取的方式</a:t>
              </a:r>
              <a:endParaRPr lang="zh-CN" b="0">
                <a:latin typeface="Helvetica Neue" panose="02000503000000020004" charset="0"/>
                <a:ea typeface="黑体-简" panose="02000000000000000000" charset="-122"/>
              </a:endParaRPr>
            </a:p>
          </p:txBody>
        </p:sp>
        <p:sp>
          <p:nvSpPr>
            <p:cNvPr id="208" name="1"/>
            <p:cNvSpPr/>
            <p:nvPr/>
          </p:nvSpPr>
          <p:spPr>
            <a:xfrm>
              <a:off x="7429" y="2788"/>
              <a:ext cx="4017" cy="4115"/>
            </a:xfrm>
            <a:prstGeom prst="diamond">
              <a:avLst/>
            </a:prstGeom>
            <a:solidFill>
              <a:srgbClr val="535353"/>
            </a:solidFill>
            <a:ln w="12700">
              <a:miter lim="400000"/>
            </a:ln>
          </p:spPr>
          <p:txBody>
            <a:bodyPr tIns="91439" bIns="91439" anchor="ctr"/>
            <a:lstStyle>
              <a:lvl1pPr indent="0" algn="ctr" defTabSz="914400">
                <a:defRPr sz="10000" b="1">
                  <a:solidFill>
                    <a:srgbClr val="FFFFFF"/>
                  </a:solidFill>
                  <a:latin typeface="Trebuchet MS" panose="020B0703020202090204"/>
                  <a:ea typeface="Trebuchet MS" panose="020B0703020202090204"/>
                  <a:cs typeface="Trebuchet MS" panose="020B0703020202090204"/>
                  <a:sym typeface="Trebuchet MS" panose="020B0703020202090204"/>
                </a:defRPr>
              </a:lvl1pPr>
            </a:lstStyle>
            <a:p>
              <a:pPr algn="l"/>
              <a:r>
                <a:rPr sz="8300"/>
                <a:t>1</a:t>
              </a:r>
              <a:endParaRPr sz="8300"/>
            </a:p>
          </p:txBody>
        </p:sp>
        <p:sp>
          <p:nvSpPr>
            <p:cNvPr id="209" name="线条"/>
            <p:cNvSpPr/>
            <p:nvPr/>
          </p:nvSpPr>
          <p:spPr>
            <a:xfrm>
              <a:off x="12564" y="6231"/>
              <a:ext cx="17905" cy="0"/>
            </a:xfrm>
            <a:prstGeom prst="line">
              <a:avLst/>
            </a:prstGeom>
            <a:ln w="25400">
              <a:solidFill>
                <a:srgbClr val="5E5E5E">
                  <a:alpha val="50000"/>
                </a:srgbClr>
              </a:solidFill>
              <a:miter lim="400000"/>
            </a:ln>
          </p:spPr>
          <p:txBody>
            <a:bodyPr lIns="0" tIns="0" rIns="0" bIns="0"/>
            <a:lstStyle/>
            <a:p>
              <a:pPr indent="0" defTabSz="457200">
                <a:defRPr sz="1200">
                  <a:latin typeface="Helvetica"/>
                  <a:ea typeface="Helvetica"/>
                  <a:cs typeface="Helvetica"/>
                  <a:sym typeface="Helvetica"/>
                </a:defRPr>
              </a:pPr>
              <a:endParaRPr sz="3200"/>
            </a:p>
          </p:txBody>
        </p:sp>
      </p:grpSp>
      <p:grpSp>
        <p:nvGrpSpPr>
          <p:cNvPr id="4" name="组合 3"/>
          <p:cNvGrpSpPr/>
          <p:nvPr/>
        </p:nvGrpSpPr>
        <p:grpSpPr>
          <a:xfrm>
            <a:off x="6774180" y="3799205"/>
            <a:ext cx="10327640" cy="1835150"/>
            <a:chOff x="7429" y="7141"/>
            <a:chExt cx="23477" cy="4115"/>
          </a:xfrm>
        </p:grpSpPr>
        <p:sp>
          <p:nvSpPr>
            <p:cNvPr id="205" name="DataEase 功能架构介绍"/>
            <p:cNvSpPr txBox="1"/>
            <p:nvPr/>
          </p:nvSpPr>
          <p:spPr>
            <a:xfrm>
              <a:off x="12588" y="8359"/>
              <a:ext cx="18318" cy="2478"/>
            </a:xfrm>
            <a:prstGeom prst="rect">
              <a:avLst/>
            </a:prstGeom>
            <a:ln w="12700">
              <a:miter lim="400000"/>
            </a:ln>
          </p:spPr>
          <p:txBody>
            <a:bodyPr lIns="91438" tIns="91438" rIns="91438" bIns="91438">
              <a:spAutoFit/>
            </a:bodyPr>
            <a:lstStyle>
              <a:lvl1pPr indent="0" defTabSz="1828800">
                <a:defRPr sz="6000">
                  <a:solidFill>
                    <a:srgbClr val="535353"/>
                  </a:solidFill>
                  <a:latin typeface="Trebuchet MS" panose="020B0703020202090204"/>
                  <a:ea typeface="Trebuchet MS" panose="020B0703020202090204"/>
                  <a:cs typeface="Trebuchet MS" panose="020B0703020202090204"/>
                  <a:sym typeface="Trebuchet MS" panose="020B0703020202090204"/>
                </a:defRPr>
              </a:lvl1pPr>
            </a:lstStyle>
            <a:p>
              <a:pPr algn="l"/>
              <a:r>
                <a:rPr lang="zh-CN" b="0">
                  <a:latin typeface="Helvetica Neue" panose="02000503000000020004" charset="0"/>
                  <a:ea typeface="黑体-简" panose="02000000000000000000" charset="-122"/>
                </a:rPr>
                <a:t>数据存储的形式</a:t>
              </a:r>
              <a:endParaRPr lang="zh-CN" b="0">
                <a:latin typeface="Helvetica Neue" panose="02000503000000020004" charset="0"/>
                <a:ea typeface="黑体-简" panose="02000000000000000000" charset="-122"/>
              </a:endParaRPr>
            </a:p>
          </p:txBody>
        </p:sp>
        <p:sp>
          <p:nvSpPr>
            <p:cNvPr id="210" name="2"/>
            <p:cNvSpPr/>
            <p:nvPr/>
          </p:nvSpPr>
          <p:spPr>
            <a:xfrm>
              <a:off x="7429" y="7141"/>
              <a:ext cx="4017" cy="4115"/>
            </a:xfrm>
            <a:prstGeom prst="diamond">
              <a:avLst/>
            </a:prstGeom>
            <a:solidFill>
              <a:srgbClr val="535353"/>
            </a:solidFill>
            <a:ln w="12700">
              <a:miter lim="400000"/>
            </a:ln>
          </p:spPr>
          <p:txBody>
            <a:bodyPr tIns="91439" bIns="91439" anchor="ctr"/>
            <a:lstStyle>
              <a:lvl1pPr indent="0" algn="ctr" defTabSz="914400">
                <a:defRPr sz="10000">
                  <a:solidFill>
                    <a:srgbClr val="FFFFFF"/>
                  </a:solidFill>
                  <a:latin typeface="Trebuchet MS" panose="020B0703020202090204"/>
                  <a:ea typeface="Trebuchet MS" panose="020B0703020202090204"/>
                  <a:cs typeface="Trebuchet MS" panose="020B0703020202090204"/>
                  <a:sym typeface="Trebuchet MS" panose="020B0703020202090204"/>
                </a:defRPr>
              </a:lvl1pPr>
            </a:lstStyle>
            <a:p>
              <a:pPr algn="l"/>
              <a:r>
                <a:rPr sz="8300"/>
                <a:t>2</a:t>
              </a:r>
              <a:endParaRPr sz="8300"/>
            </a:p>
          </p:txBody>
        </p:sp>
        <p:sp>
          <p:nvSpPr>
            <p:cNvPr id="213" name="线条"/>
            <p:cNvSpPr/>
            <p:nvPr/>
          </p:nvSpPr>
          <p:spPr>
            <a:xfrm>
              <a:off x="12588" y="10628"/>
              <a:ext cx="17905" cy="0"/>
            </a:xfrm>
            <a:prstGeom prst="line">
              <a:avLst/>
            </a:prstGeom>
            <a:ln w="25400">
              <a:solidFill>
                <a:srgbClr val="5E5E5E">
                  <a:alpha val="50000"/>
                </a:srgbClr>
              </a:solidFill>
              <a:miter lim="400000"/>
            </a:ln>
          </p:spPr>
          <p:txBody>
            <a:bodyPr lIns="0" tIns="0" rIns="0" bIns="0"/>
            <a:lstStyle/>
            <a:p>
              <a:pPr indent="0" defTabSz="457200">
                <a:defRPr sz="1200">
                  <a:latin typeface="Helvetica"/>
                  <a:ea typeface="Helvetica"/>
                  <a:cs typeface="Helvetica"/>
                  <a:sym typeface="Helvetica"/>
                </a:defRPr>
              </a:pPr>
              <a:endParaRPr sz="3200"/>
            </a:p>
          </p:txBody>
        </p:sp>
      </p:grpSp>
      <p:grpSp>
        <p:nvGrpSpPr>
          <p:cNvPr id="3" name="组合 2"/>
          <p:cNvGrpSpPr/>
          <p:nvPr/>
        </p:nvGrpSpPr>
        <p:grpSpPr>
          <a:xfrm>
            <a:off x="6774180" y="6045200"/>
            <a:ext cx="10327640" cy="1835150"/>
            <a:chOff x="7488" y="11494"/>
            <a:chExt cx="23483" cy="4115"/>
          </a:xfrm>
        </p:grpSpPr>
        <p:sp>
          <p:nvSpPr>
            <p:cNvPr id="206" name="DataEase 数据分析与仪表板制作实战"/>
            <p:cNvSpPr txBox="1"/>
            <p:nvPr/>
          </p:nvSpPr>
          <p:spPr>
            <a:xfrm>
              <a:off x="12647" y="12678"/>
              <a:ext cx="18324" cy="2478"/>
            </a:xfrm>
            <a:prstGeom prst="rect">
              <a:avLst/>
            </a:prstGeom>
            <a:ln w="12700">
              <a:miter lim="400000"/>
            </a:ln>
          </p:spPr>
          <p:txBody>
            <a:bodyPr lIns="91438" tIns="91438" rIns="91438" bIns="91438">
              <a:spAutoFit/>
            </a:bodyPr>
            <a:lstStyle>
              <a:lvl1pPr indent="0" defTabSz="1828800">
                <a:defRPr sz="6000">
                  <a:solidFill>
                    <a:srgbClr val="535353"/>
                  </a:solidFill>
                  <a:latin typeface="Trebuchet MS" panose="020B0703020202090204"/>
                  <a:ea typeface="Trebuchet MS" panose="020B0703020202090204"/>
                  <a:cs typeface="Trebuchet MS" panose="020B0703020202090204"/>
                  <a:sym typeface="Trebuchet MS" panose="020B0703020202090204"/>
                </a:defRPr>
              </a:lvl1pPr>
            </a:lstStyle>
            <a:p>
              <a:pPr algn="l"/>
              <a:r>
                <a:rPr lang="zh-CN" b="0">
                  <a:latin typeface="Helvetica Neue" panose="02000503000000020004" charset="0"/>
                  <a:ea typeface="黑体-简" panose="02000000000000000000" charset="-122"/>
                </a:rPr>
                <a:t>公开数据获取途径</a:t>
              </a:r>
              <a:endParaRPr lang="zh-CN" b="0">
                <a:latin typeface="Helvetica Neue" panose="02000503000000020004" charset="0"/>
                <a:ea typeface="黑体-简" panose="02000000000000000000" charset="-122"/>
              </a:endParaRPr>
            </a:p>
          </p:txBody>
        </p:sp>
        <p:sp>
          <p:nvSpPr>
            <p:cNvPr id="211" name="3"/>
            <p:cNvSpPr/>
            <p:nvPr/>
          </p:nvSpPr>
          <p:spPr>
            <a:xfrm>
              <a:off x="7488" y="11494"/>
              <a:ext cx="4017" cy="4115"/>
            </a:xfrm>
            <a:prstGeom prst="diamond">
              <a:avLst/>
            </a:prstGeom>
            <a:solidFill>
              <a:srgbClr val="535353"/>
            </a:solidFill>
            <a:ln w="12700">
              <a:miter lim="400000"/>
            </a:ln>
          </p:spPr>
          <p:txBody>
            <a:bodyPr tIns="91439" bIns="91439" anchor="ctr"/>
            <a:lstStyle>
              <a:lvl1pPr indent="0" algn="ctr" defTabSz="914400">
                <a:defRPr sz="10000">
                  <a:solidFill>
                    <a:srgbClr val="FFFFFF"/>
                  </a:solidFill>
                  <a:latin typeface="Trebuchet MS" panose="020B0703020202090204"/>
                  <a:ea typeface="Trebuchet MS" panose="020B0703020202090204"/>
                  <a:cs typeface="Trebuchet MS" panose="020B0703020202090204"/>
                  <a:sym typeface="Trebuchet MS" panose="020B0703020202090204"/>
                </a:defRPr>
              </a:lvl1pPr>
            </a:lstStyle>
            <a:p>
              <a:pPr algn="l"/>
              <a:r>
                <a:rPr sz="8300"/>
                <a:t>3</a:t>
              </a:r>
              <a:endParaRPr sz="8300"/>
            </a:p>
          </p:txBody>
        </p:sp>
        <p:sp>
          <p:nvSpPr>
            <p:cNvPr id="214" name="线条"/>
            <p:cNvSpPr/>
            <p:nvPr/>
          </p:nvSpPr>
          <p:spPr>
            <a:xfrm>
              <a:off x="12647" y="15026"/>
              <a:ext cx="17905" cy="0"/>
            </a:xfrm>
            <a:prstGeom prst="line">
              <a:avLst/>
            </a:prstGeom>
            <a:ln w="25400">
              <a:solidFill>
                <a:srgbClr val="5E5E5E">
                  <a:alpha val="50000"/>
                </a:srgbClr>
              </a:solidFill>
              <a:miter lim="400000"/>
            </a:ln>
          </p:spPr>
          <p:txBody>
            <a:bodyPr lIns="0" tIns="0" rIns="0" bIns="0"/>
            <a:lstStyle/>
            <a:p>
              <a:pPr indent="0" defTabSz="457200">
                <a:defRPr sz="1200">
                  <a:latin typeface="Helvetica"/>
                  <a:ea typeface="Helvetica"/>
                  <a:cs typeface="Helvetica"/>
                  <a:sym typeface="Helvetica"/>
                </a:defRPr>
              </a:pPr>
              <a:endParaRPr sz="3200"/>
            </a:p>
          </p:txBody>
        </p:sp>
      </p:grpSp>
      <p:grpSp>
        <p:nvGrpSpPr>
          <p:cNvPr id="2" name="组合 1"/>
          <p:cNvGrpSpPr/>
          <p:nvPr/>
        </p:nvGrpSpPr>
        <p:grpSpPr>
          <a:xfrm>
            <a:off x="6774180" y="8291195"/>
            <a:ext cx="10715537" cy="1835150"/>
            <a:chOff x="7488" y="15847"/>
            <a:chExt cx="24365" cy="4115"/>
          </a:xfrm>
        </p:grpSpPr>
        <p:sp>
          <p:nvSpPr>
            <p:cNvPr id="207" name="DataEase 数据分析与仪表板制作实战"/>
            <p:cNvSpPr txBox="1"/>
            <p:nvPr/>
          </p:nvSpPr>
          <p:spPr>
            <a:xfrm>
              <a:off x="12647" y="16997"/>
              <a:ext cx="19206" cy="2478"/>
            </a:xfrm>
            <a:prstGeom prst="rect">
              <a:avLst/>
            </a:prstGeom>
            <a:ln w="12700">
              <a:miter lim="400000"/>
            </a:ln>
          </p:spPr>
          <p:txBody>
            <a:bodyPr wrap="square" lIns="91438" tIns="91438" rIns="91438" bIns="91438">
              <a:spAutoFit/>
            </a:bodyPr>
            <a:lstStyle>
              <a:lvl1pPr indent="0" defTabSz="1828800">
                <a:defRPr sz="6000">
                  <a:solidFill>
                    <a:srgbClr val="535353"/>
                  </a:solidFill>
                  <a:latin typeface="Trebuchet MS" panose="020B0703020202090204"/>
                  <a:ea typeface="Trebuchet MS" panose="020B0703020202090204"/>
                  <a:cs typeface="Trebuchet MS" panose="020B0703020202090204"/>
                  <a:sym typeface="Trebuchet MS" panose="020B0703020202090204"/>
                </a:defRPr>
              </a:lvl1pPr>
            </a:lstStyle>
            <a:p>
              <a:pPr algn="l"/>
              <a:r>
                <a:rPr lang="zh-CN">
                  <a:latin typeface="Helvetica Neue" panose="02000503000000020004" charset="0"/>
                  <a:ea typeface="黑体-简" panose="02000000000000000000" charset="-122"/>
                  <a:cs typeface="Trebuchet MS Bold" panose="020B0703020202090204" charset="0"/>
                </a:rPr>
                <a:t>数据处理（</a:t>
              </a:r>
              <a:r>
                <a:rPr lang="en-US" altLang="zh-CN">
                  <a:latin typeface="Helvetica Neue" panose="02000503000000020004" charset="0"/>
                  <a:ea typeface="黑体-简" panose="02000000000000000000" charset="-122"/>
                  <a:cs typeface="Trebuchet MS Bold" panose="020B0703020202090204" charset="0"/>
                </a:rPr>
                <a:t> ETL </a:t>
              </a:r>
              <a:r>
                <a:rPr lang="zh-CN" altLang="en-US">
                  <a:latin typeface="Helvetica Neue" panose="02000503000000020004" charset="0"/>
                  <a:ea typeface="黑体-简" panose="02000000000000000000" charset="-122"/>
                  <a:cs typeface="Trebuchet MS Bold" panose="020B0703020202090204" charset="0"/>
                </a:rPr>
                <a:t>处理</a:t>
              </a:r>
              <a:r>
                <a:rPr lang="zh-CN">
                  <a:latin typeface="Helvetica Neue" panose="02000503000000020004" charset="0"/>
                  <a:ea typeface="黑体-简" panose="02000000000000000000" charset="-122"/>
                  <a:cs typeface="Trebuchet MS Bold" panose="020B0703020202090204" charset="0"/>
                </a:rPr>
                <a:t>）</a:t>
              </a:r>
              <a:endParaRPr lang="zh-CN">
                <a:latin typeface="Helvetica Neue" panose="02000503000000020004" charset="0"/>
                <a:ea typeface="黑体-简" panose="02000000000000000000" charset="-122"/>
                <a:cs typeface="Trebuchet MS Bold" panose="020B0703020202090204" charset="0"/>
              </a:endParaRPr>
            </a:p>
          </p:txBody>
        </p:sp>
        <p:sp>
          <p:nvSpPr>
            <p:cNvPr id="212" name="4"/>
            <p:cNvSpPr/>
            <p:nvPr/>
          </p:nvSpPr>
          <p:spPr>
            <a:xfrm>
              <a:off x="7488" y="15847"/>
              <a:ext cx="4017" cy="4115"/>
            </a:xfrm>
            <a:prstGeom prst="diamond">
              <a:avLst/>
            </a:prstGeom>
            <a:solidFill>
              <a:srgbClr val="0F6FC6"/>
            </a:solidFill>
            <a:ln w="12700">
              <a:miter lim="400000"/>
            </a:ln>
          </p:spPr>
          <p:txBody>
            <a:bodyPr tIns="91439" bIns="91439" anchor="ctr"/>
            <a:lstStyle>
              <a:lvl1pPr indent="0" algn="ctr" defTabSz="914400">
                <a:defRPr sz="10000">
                  <a:solidFill>
                    <a:srgbClr val="FFFFFF"/>
                  </a:solidFill>
                  <a:latin typeface="Trebuchet MS" panose="020B0703020202090204"/>
                  <a:ea typeface="Trebuchet MS" panose="020B0703020202090204"/>
                  <a:cs typeface="Trebuchet MS" panose="020B0703020202090204"/>
                  <a:sym typeface="Trebuchet MS" panose="020B0703020202090204"/>
                </a:defRPr>
              </a:lvl1pPr>
            </a:lstStyle>
            <a:p>
              <a:pPr algn="l"/>
              <a:r>
                <a:rPr sz="8300">
                  <a:latin typeface="Trebuchet MS Bold" panose="020B0703020202090204" charset="0"/>
                  <a:cs typeface="Trebuchet MS Bold" panose="020B0703020202090204" charset="0"/>
                </a:rPr>
                <a:t>4</a:t>
              </a:r>
              <a:endParaRPr sz="8300">
                <a:latin typeface="Trebuchet MS Bold" panose="020B0703020202090204" charset="0"/>
                <a:cs typeface="Trebuchet MS Bold" panose="020B0703020202090204" charset="0"/>
              </a:endParaRPr>
            </a:p>
          </p:txBody>
        </p:sp>
        <p:sp>
          <p:nvSpPr>
            <p:cNvPr id="215" name="线条"/>
            <p:cNvSpPr/>
            <p:nvPr/>
          </p:nvSpPr>
          <p:spPr>
            <a:xfrm>
              <a:off x="12647" y="19098"/>
              <a:ext cx="17905" cy="0"/>
            </a:xfrm>
            <a:prstGeom prst="line">
              <a:avLst/>
            </a:prstGeom>
            <a:ln w="25400">
              <a:solidFill>
                <a:srgbClr val="5E5E5E">
                  <a:alpha val="50000"/>
                </a:srgbClr>
              </a:solidFill>
              <a:miter lim="400000"/>
            </a:ln>
          </p:spPr>
          <p:txBody>
            <a:bodyPr lIns="0" tIns="0" rIns="0" bIns="0"/>
            <a:lstStyle/>
            <a:p>
              <a:pPr indent="0" defTabSz="457200">
                <a:defRPr sz="1200">
                  <a:latin typeface="Helvetica"/>
                  <a:ea typeface="Helvetica"/>
                  <a:cs typeface="Helvetica"/>
                  <a:sym typeface="Helvetica"/>
                </a:defRPr>
              </a:pPr>
              <a:endParaRPr sz="3200"/>
            </a:p>
          </p:txBody>
        </p:sp>
      </p:grpSp>
      <p:grpSp>
        <p:nvGrpSpPr>
          <p:cNvPr id="6" name="组合 5"/>
          <p:cNvGrpSpPr/>
          <p:nvPr/>
        </p:nvGrpSpPr>
        <p:grpSpPr>
          <a:xfrm>
            <a:off x="6774180" y="10537190"/>
            <a:ext cx="10327640" cy="1835150"/>
            <a:chOff x="7429" y="2788"/>
            <a:chExt cx="23480" cy="4115"/>
          </a:xfrm>
        </p:grpSpPr>
        <p:sp>
          <p:nvSpPr>
            <p:cNvPr id="7" name="Dataease 快速安装与在线文档"/>
            <p:cNvSpPr txBox="1"/>
            <p:nvPr>
              <p:custDataLst>
                <p:tags r:id="rId1"/>
              </p:custDataLst>
            </p:nvPr>
          </p:nvSpPr>
          <p:spPr>
            <a:xfrm>
              <a:off x="12585" y="3862"/>
              <a:ext cx="18324" cy="2478"/>
            </a:xfrm>
            <a:prstGeom prst="rect">
              <a:avLst/>
            </a:prstGeom>
            <a:ln w="12700">
              <a:miter lim="400000"/>
            </a:ln>
          </p:spPr>
          <p:txBody>
            <a:bodyPr lIns="91438" tIns="91438" rIns="91438" bIns="91438">
              <a:spAutoFit/>
            </a:bodyPr>
            <a:lstStyle>
              <a:lvl1pPr indent="0" defTabSz="1828800">
                <a:defRPr sz="6000" b="1">
                  <a:solidFill>
                    <a:srgbClr val="535353"/>
                  </a:solidFill>
                  <a:latin typeface="Trebuchet MS" panose="020B0703020202090204"/>
                  <a:ea typeface="Trebuchet MS" panose="020B0703020202090204"/>
                  <a:cs typeface="Trebuchet MS" panose="020B0703020202090204"/>
                  <a:sym typeface="Trebuchet MS" panose="020B0703020202090204"/>
                </a:defRPr>
              </a:lvl1pPr>
            </a:lstStyle>
            <a:p>
              <a:pPr algn="l"/>
              <a:r>
                <a:rPr lang="zh-CN" b="0">
                  <a:latin typeface="Helvetica Neue" panose="02000503000000020004" charset="0"/>
                  <a:ea typeface="黑体-简" panose="02000000000000000000" charset="-122"/>
                </a:rPr>
                <a:t>实验二</a:t>
              </a:r>
              <a:endParaRPr lang="zh-CN" b="0">
                <a:latin typeface="Helvetica Neue" panose="02000503000000020004" charset="0"/>
                <a:ea typeface="黑体-简" panose="02000000000000000000" charset="-122"/>
              </a:endParaRPr>
            </a:p>
          </p:txBody>
        </p:sp>
        <p:sp>
          <p:nvSpPr>
            <p:cNvPr id="8" name="1"/>
            <p:cNvSpPr/>
            <p:nvPr>
              <p:custDataLst>
                <p:tags r:id="rId2"/>
              </p:custDataLst>
            </p:nvPr>
          </p:nvSpPr>
          <p:spPr>
            <a:xfrm>
              <a:off x="7429" y="2788"/>
              <a:ext cx="4017" cy="4115"/>
            </a:xfrm>
            <a:prstGeom prst="diamond">
              <a:avLst/>
            </a:prstGeom>
            <a:solidFill>
              <a:srgbClr val="535353"/>
            </a:solidFill>
            <a:ln w="12700">
              <a:miter lim="400000"/>
            </a:ln>
          </p:spPr>
          <p:txBody>
            <a:bodyPr tIns="91439" bIns="91439" anchor="ctr"/>
            <a:lstStyle>
              <a:lvl1pPr indent="0" algn="ctr" defTabSz="914400">
                <a:defRPr sz="10000" b="1">
                  <a:solidFill>
                    <a:srgbClr val="FFFFFF"/>
                  </a:solidFill>
                  <a:latin typeface="Trebuchet MS" panose="020B0703020202090204"/>
                  <a:ea typeface="Trebuchet MS" panose="020B0703020202090204"/>
                  <a:cs typeface="Trebuchet MS" panose="020B0703020202090204"/>
                  <a:sym typeface="Trebuchet MS" panose="020B0703020202090204"/>
                </a:defRPr>
              </a:lvl1pPr>
            </a:lstStyle>
            <a:p>
              <a:pPr algn="l"/>
              <a:r>
                <a:rPr lang="en-US" sz="8300">
                  <a:latin typeface="Helvetica Neue" panose="02000503000000020004" charset="0"/>
                  <a:ea typeface="黑体-简" panose="02000000000000000000" charset="-122"/>
                  <a:cs typeface="Trebuchet MS Bold" panose="020B0703020202090204" charset="0"/>
                </a:rPr>
                <a:t>5</a:t>
              </a:r>
              <a:endParaRPr lang="en-US" sz="8300">
                <a:latin typeface="Helvetica Neue" panose="02000503000000020004" charset="0"/>
                <a:ea typeface="黑体-简" panose="02000000000000000000" charset="-122"/>
                <a:cs typeface="Trebuchet MS Bold" panose="020B0703020202090204" charset="0"/>
              </a:endParaRPr>
            </a:p>
          </p:txBody>
        </p:sp>
        <p:sp>
          <p:nvSpPr>
            <p:cNvPr id="9" name="线条"/>
            <p:cNvSpPr/>
            <p:nvPr>
              <p:custDataLst>
                <p:tags r:id="rId3"/>
              </p:custDataLst>
            </p:nvPr>
          </p:nvSpPr>
          <p:spPr>
            <a:xfrm>
              <a:off x="12564" y="6231"/>
              <a:ext cx="17905" cy="0"/>
            </a:xfrm>
            <a:prstGeom prst="line">
              <a:avLst/>
            </a:prstGeom>
            <a:ln w="25400">
              <a:solidFill>
                <a:srgbClr val="5E5E5E">
                  <a:alpha val="50000"/>
                </a:srgbClr>
              </a:solidFill>
              <a:miter lim="400000"/>
            </a:ln>
          </p:spPr>
          <p:txBody>
            <a:bodyPr lIns="0" tIns="0" rIns="0" bIns="0"/>
            <a:lstStyle/>
            <a:p>
              <a:pPr indent="0" defTabSz="457200">
                <a:defRPr sz="1200">
                  <a:latin typeface="Helvetica"/>
                  <a:ea typeface="Helvetica"/>
                  <a:cs typeface="Helvetica"/>
                  <a:sym typeface="Helvetica"/>
                </a:defRPr>
              </a:pPr>
              <a:endParaRPr sz="3200"/>
            </a:p>
          </p:txBody>
        </p:sp>
      </p:grpSp>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云形 1"/>
          <p:cNvSpPr/>
          <p:nvPr>
            <p:custDataLst>
              <p:tags r:id="rId1"/>
            </p:custDataLst>
          </p:nvPr>
        </p:nvSpPr>
        <p:spPr>
          <a:xfrm>
            <a:off x="8567420" y="1535430"/>
            <a:ext cx="12018010" cy="7706995"/>
          </a:xfrm>
          <a:prstGeom prst="cloud">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no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7" name="矩形"/>
          <p:cNvSpPr/>
          <p:nvPr>
            <p:custDataLst>
              <p:tags r:id="rId2"/>
            </p:custDataLst>
          </p:nvPr>
        </p:nvSpPr>
        <p:spPr>
          <a:xfrm>
            <a:off x="-20955" y="0"/>
            <a:ext cx="4795520" cy="174625"/>
          </a:xfrm>
          <a:prstGeom prst="rect">
            <a:avLst/>
          </a:prstGeom>
          <a:solidFill>
            <a:srgbClr val="0C7BE0"/>
          </a:solidFill>
          <a:ln w="12700">
            <a:miter lim="400000"/>
          </a:ln>
        </p:spPr>
        <p:txBody>
          <a:bodyPr lIns="45720" rIns="45720" anchor="ctr"/>
          <a:lstStyle/>
          <a:p>
            <a:pPr defTabSz="914400">
              <a:defRPr sz="2400" b="1">
                <a:solidFill>
                  <a:schemeClr val="accent1"/>
                </a:solidFill>
                <a:latin typeface="Calibri"/>
                <a:ea typeface="Calibri"/>
                <a:cs typeface="Calibri"/>
                <a:sym typeface="Calibri"/>
              </a:defRPr>
            </a:pPr>
            <a:endParaRPr sz="2400"/>
          </a:p>
        </p:txBody>
      </p:sp>
      <p:sp>
        <p:nvSpPr>
          <p:cNvPr id="8" name="数据可视化对企业的价值"/>
          <p:cNvSpPr txBox="1"/>
          <p:nvPr>
            <p:custDataLst>
              <p:tags r:id="rId3"/>
            </p:custDataLst>
          </p:nvPr>
        </p:nvSpPr>
        <p:spPr>
          <a:xfrm>
            <a:off x="26035" y="255905"/>
            <a:ext cx="5924550" cy="1481455"/>
          </a:xfrm>
          <a:prstGeom prst="rect">
            <a:avLst/>
          </a:prstGeom>
          <a:ln w="12700">
            <a:miter lim="400000"/>
          </a:ln>
        </p:spPr>
        <p:txBody>
          <a:bodyPr lIns="0" tIns="0" rIns="0" bIns="0"/>
          <a:lstStyle>
            <a:lvl1pPr indent="0" defTabSz="914400">
              <a:defRPr sz="5000" b="1">
                <a:solidFill>
                  <a:schemeClr val="accent1"/>
                </a:solidFill>
              </a:defRPr>
            </a:lvl1pPr>
          </a:lstStyle>
          <a:p>
            <a:pPr algn="l"/>
            <a:r>
              <a:rPr lang="zh-CN" altLang="en-US" sz="5000" dirty="0">
                <a:solidFill>
                  <a:srgbClr val="0C7BE0"/>
                </a:solidFill>
                <a:latin typeface="Helvetica Neue" panose="02000503000000020004" charset="0"/>
                <a:ea typeface="黑体-简" panose="02000000000000000000" charset="-122"/>
              </a:rPr>
              <a:t>什么是数据处理？</a:t>
            </a:r>
            <a:endParaRPr lang="zh-CN" altLang="en-US" sz="5000" dirty="0">
              <a:solidFill>
                <a:srgbClr val="0C7BE0"/>
              </a:solidFill>
              <a:latin typeface="Helvetica Neue" panose="02000503000000020004" charset="0"/>
              <a:ea typeface="黑体-简" panose="02000000000000000000" charset="-122"/>
            </a:endParaRPr>
          </a:p>
        </p:txBody>
      </p:sp>
      <p:pic>
        <p:nvPicPr>
          <p:cNvPr id="4" name="https://photo-static-api.fotomore.com/creative/vcg/veer/400/new/VCG41N468111120.jpg?uid=386&amp;timestamp=1703586392&amp;sign=be098e9600feca6d02d3856128c4f7ca" descr="&amp;pky270_sjzg_VCG41N468111120&amp;2&amp;src_toppic_inpsrchzd1&amp;"/>
          <p:cNvPicPr>
            <a:picLocks noChangeAspect="1"/>
          </p:cNvPicPr>
          <p:nvPr/>
        </p:nvPicPr>
        <p:blipFill>
          <a:blip r:embed="rId4"/>
          <a:stretch>
            <a:fillRect/>
          </a:stretch>
        </p:blipFill>
        <p:spPr>
          <a:xfrm>
            <a:off x="3364230" y="5342255"/>
            <a:ext cx="4537710" cy="7707630"/>
          </a:xfrm>
          <a:prstGeom prst="rect">
            <a:avLst/>
          </a:prstGeom>
        </p:spPr>
      </p:pic>
      <p:sp>
        <p:nvSpPr>
          <p:cNvPr id="10" name="文本框 9"/>
          <p:cNvSpPr txBox="1"/>
          <p:nvPr/>
        </p:nvSpPr>
        <p:spPr>
          <a:xfrm>
            <a:off x="9832975" y="4330700"/>
            <a:ext cx="11139805" cy="186118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spAutoFit/>
          </a:bodyPr>
          <a:lstStyle/>
          <a:p>
            <a:pPr marL="0" marR="0" algn="l" defTabSz="821690" rtl="0" fontAlgn="auto" latinLnBrk="0" hangingPunct="0">
              <a:lnSpc>
                <a:spcPct val="130000"/>
              </a:lnSpc>
              <a:spcBef>
                <a:spcPts val="0"/>
              </a:spcBef>
              <a:spcAft>
                <a:spcPts val="0"/>
              </a:spcAft>
              <a:buClrTx/>
              <a:buSzTx/>
              <a:buFontTx/>
              <a:buNone/>
            </a:pPr>
            <a:r>
              <a:rPr kumimoji="0" lang="zh-CN" altLang="en-US" sz="8800" i="0" u="none" strike="noStrike" cap="none" spc="0" normalizeH="0" baseline="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rPr>
              <a:t>什么是数据处理？</a:t>
            </a:r>
            <a:endParaRPr kumimoji="0" lang="zh-CN" altLang="en-US" sz="8800" i="0" u="none" strike="noStrike" cap="none" spc="0" normalizeH="0" baseline="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endParaRPr>
          </a:p>
        </p:txBody>
      </p:sp>
      <p:sp>
        <p:nvSpPr>
          <p:cNvPr id="3" name="云形 2"/>
          <p:cNvSpPr/>
          <p:nvPr>
            <p:custDataLst>
              <p:tags r:id="rId5"/>
            </p:custDataLst>
          </p:nvPr>
        </p:nvSpPr>
        <p:spPr>
          <a:xfrm>
            <a:off x="5885180" y="5205730"/>
            <a:ext cx="2348230" cy="1860550"/>
          </a:xfrm>
          <a:prstGeom prst="cloud">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no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3600" i="0" u="none" strike="noStrike" cap="none" spc="0" normalizeH="0" baseline="0">
                <a:ln>
                  <a:noFill/>
                </a:ln>
                <a:solidFill>
                  <a:srgbClr val="FFFFFF"/>
                </a:solidFill>
                <a:effectLst/>
                <a:uFillTx/>
                <a:latin typeface="Helvetica Neue" panose="02000503000000020004" charset="0"/>
                <a:ea typeface="黑体-简" panose="02000000000000000000" charset="-122"/>
                <a:cs typeface="Helvetica Neue Medium" panose="02000503000000020004"/>
                <a:sym typeface="Helvetica Neue Medium" panose="02000503000000020004"/>
              </a:rPr>
              <a:t>。。。</a:t>
            </a:r>
            <a:endParaRPr kumimoji="0" lang="zh-CN" altLang="en-US" sz="3600" i="0" u="none" strike="noStrike" cap="none" spc="0" normalizeH="0" baseline="0">
              <a:ln>
                <a:noFill/>
              </a:ln>
              <a:solidFill>
                <a:srgbClr val="FFFFFF"/>
              </a:solidFill>
              <a:effectLst/>
              <a:uFillTx/>
              <a:latin typeface="Helvetica Neue" panose="02000503000000020004" charset="0"/>
              <a:ea typeface="黑体-简" panose="02000000000000000000" charset="-122"/>
              <a:cs typeface="Helvetica Neue Medium" panose="02000503000000020004"/>
              <a:sym typeface="Helvetica Neue Medium" panose="02000503000000020004"/>
            </a:endParaRPr>
          </a:p>
        </p:txBody>
      </p:sp>
      <p:sp>
        <p:nvSpPr>
          <p:cNvPr id="5" name="云形 4"/>
          <p:cNvSpPr/>
          <p:nvPr>
            <p:custDataLst>
              <p:tags r:id="rId6"/>
            </p:custDataLst>
          </p:nvPr>
        </p:nvSpPr>
        <p:spPr>
          <a:xfrm>
            <a:off x="5758815" y="7228840"/>
            <a:ext cx="196215" cy="202565"/>
          </a:xfrm>
          <a:prstGeom prst="cloud">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no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600" i="0" u="none" strike="noStrike" cap="none" spc="0" normalizeH="0" baseline="0">
              <a:ln>
                <a:noFill/>
              </a:ln>
              <a:solidFill>
                <a:srgbClr val="FFFFFF"/>
              </a:solidFill>
              <a:effectLst/>
              <a:uFillTx/>
              <a:latin typeface="Helvetica Neue Medium" panose="02000503000000020004"/>
              <a:ea typeface="宋体" charset="0"/>
              <a:cs typeface="Helvetica Neue Medium" panose="02000503000000020004"/>
              <a:sym typeface="Helvetica Neue Medium" panose="02000503000000020004"/>
            </a:endParaRPr>
          </a:p>
        </p:txBody>
      </p:sp>
      <p:sp>
        <p:nvSpPr>
          <p:cNvPr id="9" name="云形 8"/>
          <p:cNvSpPr/>
          <p:nvPr>
            <p:custDataLst>
              <p:tags r:id="rId7"/>
            </p:custDataLst>
          </p:nvPr>
        </p:nvSpPr>
        <p:spPr>
          <a:xfrm>
            <a:off x="6060440" y="6909435"/>
            <a:ext cx="462280" cy="436245"/>
          </a:xfrm>
          <a:prstGeom prst="cloud">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no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600" i="0" u="none" strike="noStrike" cap="none" spc="0" normalizeH="0" baseline="0">
              <a:ln>
                <a:noFill/>
              </a:ln>
              <a:solidFill>
                <a:srgbClr val="FFFFFF"/>
              </a:solidFill>
              <a:effectLst/>
              <a:uFillTx/>
              <a:latin typeface="Helvetica Neue Medium" panose="02000503000000020004"/>
              <a:ea typeface="宋体" charset="0"/>
              <a:cs typeface="Helvetica Neue Medium" panose="02000503000000020004"/>
              <a:sym typeface="Helvetica Neue Medium" panose="02000503000000020004"/>
            </a:endParaRP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6774180" y="1553210"/>
            <a:ext cx="10327640" cy="1835150"/>
            <a:chOff x="7429" y="2788"/>
            <a:chExt cx="23480" cy="4115"/>
          </a:xfrm>
        </p:grpSpPr>
        <p:sp>
          <p:nvSpPr>
            <p:cNvPr id="204" name="Dataease 快速安装与在线文档"/>
            <p:cNvSpPr txBox="1"/>
            <p:nvPr/>
          </p:nvSpPr>
          <p:spPr>
            <a:xfrm>
              <a:off x="12585" y="3862"/>
              <a:ext cx="18324" cy="2478"/>
            </a:xfrm>
            <a:prstGeom prst="rect">
              <a:avLst/>
            </a:prstGeom>
            <a:ln w="12700">
              <a:miter lim="400000"/>
            </a:ln>
          </p:spPr>
          <p:txBody>
            <a:bodyPr lIns="91438" tIns="91438" rIns="91438" bIns="91438">
              <a:spAutoFit/>
            </a:bodyPr>
            <a:lstStyle>
              <a:lvl1pPr indent="0" defTabSz="1828800">
                <a:defRPr sz="6000" b="1">
                  <a:solidFill>
                    <a:srgbClr val="535353"/>
                  </a:solidFill>
                  <a:latin typeface="Trebuchet MS" panose="020B0703020202090204"/>
                  <a:ea typeface="Trebuchet MS" panose="020B0703020202090204"/>
                  <a:cs typeface="Trebuchet MS" panose="020B0703020202090204"/>
                  <a:sym typeface="Trebuchet MS" panose="020B0703020202090204"/>
                </a:defRPr>
              </a:lvl1pPr>
            </a:lstStyle>
            <a:p>
              <a:pPr algn="l"/>
              <a:r>
                <a:rPr>
                  <a:latin typeface="Helvetica Neue" panose="02000503000000020004" charset="0"/>
                  <a:ea typeface="黑体-简" panose="02000000000000000000" charset="-122"/>
                </a:rPr>
                <a:t>数据</a:t>
              </a:r>
              <a:r>
                <a:rPr lang="zh-CN">
                  <a:latin typeface="Helvetica Neue" panose="02000503000000020004" charset="0"/>
                  <a:ea typeface="黑体-简" panose="02000000000000000000" charset="-122"/>
                </a:rPr>
                <a:t>常用获取的方式</a:t>
              </a:r>
              <a:endParaRPr lang="zh-CN">
                <a:latin typeface="Helvetica Neue" panose="02000503000000020004" charset="0"/>
                <a:ea typeface="黑体-简" panose="02000000000000000000" charset="-122"/>
              </a:endParaRPr>
            </a:p>
          </p:txBody>
        </p:sp>
        <p:sp>
          <p:nvSpPr>
            <p:cNvPr id="208" name="1"/>
            <p:cNvSpPr/>
            <p:nvPr/>
          </p:nvSpPr>
          <p:spPr>
            <a:xfrm>
              <a:off x="7429" y="2788"/>
              <a:ext cx="4017" cy="4115"/>
            </a:xfrm>
            <a:prstGeom prst="diamond">
              <a:avLst/>
            </a:prstGeom>
            <a:solidFill>
              <a:schemeClr val="accent1"/>
            </a:solidFill>
            <a:ln w="12700">
              <a:miter lim="400000"/>
            </a:ln>
          </p:spPr>
          <p:txBody>
            <a:bodyPr tIns="91439" bIns="91439" anchor="ctr"/>
            <a:lstStyle>
              <a:lvl1pPr indent="0" algn="ctr" defTabSz="914400">
                <a:defRPr sz="10000" b="1">
                  <a:solidFill>
                    <a:srgbClr val="FFFFFF"/>
                  </a:solidFill>
                  <a:latin typeface="Trebuchet MS" panose="020B0703020202090204"/>
                  <a:ea typeface="Trebuchet MS" panose="020B0703020202090204"/>
                  <a:cs typeface="Trebuchet MS" panose="020B0703020202090204"/>
                  <a:sym typeface="Trebuchet MS" panose="020B0703020202090204"/>
                </a:defRPr>
              </a:lvl1pPr>
            </a:lstStyle>
            <a:p>
              <a:pPr algn="l"/>
              <a:r>
                <a:rPr sz="8300">
                  <a:latin typeface="Helvetica Neue" panose="02000503000000020004" charset="0"/>
                  <a:ea typeface="黑体-简" panose="02000000000000000000" charset="-122"/>
                </a:rPr>
                <a:t>1</a:t>
              </a:r>
              <a:endParaRPr sz="8300">
                <a:latin typeface="Helvetica Neue" panose="02000503000000020004" charset="0"/>
                <a:ea typeface="黑体-简" panose="02000000000000000000" charset="-122"/>
              </a:endParaRPr>
            </a:p>
          </p:txBody>
        </p:sp>
        <p:sp>
          <p:nvSpPr>
            <p:cNvPr id="209" name="线条"/>
            <p:cNvSpPr/>
            <p:nvPr/>
          </p:nvSpPr>
          <p:spPr>
            <a:xfrm>
              <a:off x="12564" y="6231"/>
              <a:ext cx="17905" cy="0"/>
            </a:xfrm>
            <a:prstGeom prst="line">
              <a:avLst/>
            </a:prstGeom>
            <a:ln w="25400">
              <a:solidFill>
                <a:srgbClr val="5E5E5E">
                  <a:alpha val="50000"/>
                </a:srgbClr>
              </a:solidFill>
              <a:miter lim="400000"/>
            </a:ln>
          </p:spPr>
          <p:txBody>
            <a:bodyPr lIns="0" tIns="0" rIns="0" bIns="0"/>
            <a:lstStyle/>
            <a:p>
              <a:pPr indent="0" defTabSz="457200">
                <a:defRPr sz="1200">
                  <a:latin typeface="Helvetica"/>
                  <a:ea typeface="Helvetica"/>
                  <a:cs typeface="Helvetica"/>
                  <a:sym typeface="Helvetica"/>
                </a:defRPr>
              </a:pPr>
              <a:endParaRPr sz="3200"/>
            </a:p>
          </p:txBody>
        </p:sp>
      </p:grpSp>
      <p:grpSp>
        <p:nvGrpSpPr>
          <p:cNvPr id="4" name="组合 3"/>
          <p:cNvGrpSpPr/>
          <p:nvPr/>
        </p:nvGrpSpPr>
        <p:grpSpPr>
          <a:xfrm>
            <a:off x="6774180" y="3799205"/>
            <a:ext cx="10327640" cy="1835150"/>
            <a:chOff x="7429" y="7141"/>
            <a:chExt cx="23477" cy="4115"/>
          </a:xfrm>
        </p:grpSpPr>
        <p:sp>
          <p:nvSpPr>
            <p:cNvPr id="205" name="DataEase 功能架构介绍"/>
            <p:cNvSpPr txBox="1"/>
            <p:nvPr/>
          </p:nvSpPr>
          <p:spPr>
            <a:xfrm>
              <a:off x="12588" y="8359"/>
              <a:ext cx="18318" cy="2478"/>
            </a:xfrm>
            <a:prstGeom prst="rect">
              <a:avLst/>
            </a:prstGeom>
            <a:ln w="12700">
              <a:miter lim="400000"/>
            </a:ln>
          </p:spPr>
          <p:txBody>
            <a:bodyPr lIns="91438" tIns="91438" rIns="91438" bIns="91438">
              <a:spAutoFit/>
            </a:bodyPr>
            <a:lstStyle>
              <a:lvl1pPr indent="0" defTabSz="1828800">
                <a:defRPr sz="6000">
                  <a:solidFill>
                    <a:srgbClr val="535353"/>
                  </a:solidFill>
                  <a:latin typeface="Trebuchet MS" panose="020B0703020202090204"/>
                  <a:ea typeface="Trebuchet MS" panose="020B0703020202090204"/>
                  <a:cs typeface="Trebuchet MS" panose="020B0703020202090204"/>
                  <a:sym typeface="Trebuchet MS" panose="020B0703020202090204"/>
                </a:defRPr>
              </a:lvl1pPr>
            </a:lstStyle>
            <a:p>
              <a:pPr algn="l"/>
              <a:r>
                <a:rPr lang="zh-CN" b="0">
                  <a:latin typeface="Helvetica Neue" panose="02000503000000020004" charset="0"/>
                  <a:ea typeface="黑体-简" panose="02000000000000000000" charset="-122"/>
                </a:rPr>
                <a:t>数据存储的形式</a:t>
              </a:r>
              <a:endParaRPr lang="zh-CN" b="0">
                <a:latin typeface="Helvetica Neue" panose="02000503000000020004" charset="0"/>
                <a:ea typeface="黑体-简" panose="02000000000000000000" charset="-122"/>
              </a:endParaRPr>
            </a:p>
          </p:txBody>
        </p:sp>
        <p:sp>
          <p:nvSpPr>
            <p:cNvPr id="210" name="2"/>
            <p:cNvSpPr/>
            <p:nvPr/>
          </p:nvSpPr>
          <p:spPr>
            <a:xfrm>
              <a:off x="7429" y="7141"/>
              <a:ext cx="4017" cy="4115"/>
            </a:xfrm>
            <a:prstGeom prst="diamond">
              <a:avLst/>
            </a:prstGeom>
            <a:solidFill>
              <a:srgbClr val="535353"/>
            </a:solidFill>
            <a:ln w="12700">
              <a:miter lim="400000"/>
            </a:ln>
          </p:spPr>
          <p:txBody>
            <a:bodyPr tIns="91439" bIns="91439" anchor="ctr"/>
            <a:lstStyle>
              <a:lvl1pPr indent="0" algn="ctr" defTabSz="914400">
                <a:defRPr sz="10000">
                  <a:solidFill>
                    <a:srgbClr val="FFFFFF"/>
                  </a:solidFill>
                  <a:latin typeface="Trebuchet MS" panose="020B0703020202090204"/>
                  <a:ea typeface="Trebuchet MS" panose="020B0703020202090204"/>
                  <a:cs typeface="Trebuchet MS" panose="020B0703020202090204"/>
                  <a:sym typeface="Trebuchet MS" panose="020B0703020202090204"/>
                </a:defRPr>
              </a:lvl1pPr>
            </a:lstStyle>
            <a:p>
              <a:pPr algn="l"/>
              <a:r>
                <a:rPr sz="8300">
                  <a:latin typeface="Helvetica Neue" panose="02000503000000020004" charset="0"/>
                  <a:ea typeface="黑体-简" panose="02000000000000000000" charset="-122"/>
                </a:rPr>
                <a:t>2</a:t>
              </a:r>
              <a:endParaRPr sz="8300">
                <a:latin typeface="Helvetica Neue" panose="02000503000000020004" charset="0"/>
                <a:ea typeface="黑体-简" panose="02000000000000000000" charset="-122"/>
              </a:endParaRPr>
            </a:p>
          </p:txBody>
        </p:sp>
        <p:sp>
          <p:nvSpPr>
            <p:cNvPr id="213" name="线条"/>
            <p:cNvSpPr/>
            <p:nvPr/>
          </p:nvSpPr>
          <p:spPr>
            <a:xfrm>
              <a:off x="12588" y="10628"/>
              <a:ext cx="17905" cy="0"/>
            </a:xfrm>
            <a:prstGeom prst="line">
              <a:avLst/>
            </a:prstGeom>
            <a:ln w="25400">
              <a:solidFill>
                <a:srgbClr val="5E5E5E">
                  <a:alpha val="50000"/>
                </a:srgbClr>
              </a:solidFill>
              <a:miter lim="400000"/>
            </a:ln>
          </p:spPr>
          <p:txBody>
            <a:bodyPr lIns="0" tIns="0" rIns="0" bIns="0"/>
            <a:lstStyle/>
            <a:p>
              <a:pPr indent="0" defTabSz="457200">
                <a:defRPr sz="1200">
                  <a:latin typeface="Helvetica"/>
                  <a:ea typeface="Helvetica"/>
                  <a:cs typeface="Helvetica"/>
                  <a:sym typeface="Helvetica"/>
                </a:defRPr>
              </a:pPr>
              <a:endParaRPr sz="3200"/>
            </a:p>
          </p:txBody>
        </p:sp>
      </p:grpSp>
      <p:grpSp>
        <p:nvGrpSpPr>
          <p:cNvPr id="3" name="组合 2"/>
          <p:cNvGrpSpPr/>
          <p:nvPr/>
        </p:nvGrpSpPr>
        <p:grpSpPr>
          <a:xfrm>
            <a:off x="6774180" y="6045200"/>
            <a:ext cx="10327640" cy="1835150"/>
            <a:chOff x="7488" y="11494"/>
            <a:chExt cx="23483" cy="4115"/>
          </a:xfrm>
        </p:grpSpPr>
        <p:sp>
          <p:nvSpPr>
            <p:cNvPr id="206" name="DataEase 数据分析与仪表板制作实战"/>
            <p:cNvSpPr txBox="1"/>
            <p:nvPr/>
          </p:nvSpPr>
          <p:spPr>
            <a:xfrm>
              <a:off x="12647" y="12678"/>
              <a:ext cx="18324" cy="2478"/>
            </a:xfrm>
            <a:prstGeom prst="rect">
              <a:avLst/>
            </a:prstGeom>
            <a:ln w="12700">
              <a:miter lim="400000"/>
            </a:ln>
          </p:spPr>
          <p:txBody>
            <a:bodyPr lIns="91438" tIns="91438" rIns="91438" bIns="91438">
              <a:spAutoFit/>
            </a:bodyPr>
            <a:lstStyle>
              <a:lvl1pPr indent="0" defTabSz="1828800">
                <a:defRPr sz="6000">
                  <a:solidFill>
                    <a:srgbClr val="535353"/>
                  </a:solidFill>
                  <a:latin typeface="Trebuchet MS" panose="020B0703020202090204"/>
                  <a:ea typeface="Trebuchet MS" panose="020B0703020202090204"/>
                  <a:cs typeface="Trebuchet MS" panose="020B0703020202090204"/>
                  <a:sym typeface="Trebuchet MS" panose="020B0703020202090204"/>
                </a:defRPr>
              </a:lvl1pPr>
            </a:lstStyle>
            <a:p>
              <a:pPr algn="l"/>
              <a:r>
                <a:rPr lang="zh-CN" b="0">
                  <a:latin typeface="Helvetica Neue" panose="02000503000000020004" charset="0"/>
                  <a:ea typeface="黑体-简" panose="02000000000000000000" charset="-122"/>
                </a:rPr>
                <a:t>公开数据获取途径</a:t>
              </a:r>
              <a:endParaRPr lang="zh-CN" b="0">
                <a:latin typeface="Helvetica Neue" panose="02000503000000020004" charset="0"/>
                <a:ea typeface="黑体-简" panose="02000000000000000000" charset="-122"/>
              </a:endParaRPr>
            </a:p>
          </p:txBody>
        </p:sp>
        <p:sp>
          <p:nvSpPr>
            <p:cNvPr id="211" name="3"/>
            <p:cNvSpPr/>
            <p:nvPr/>
          </p:nvSpPr>
          <p:spPr>
            <a:xfrm>
              <a:off x="7488" y="11494"/>
              <a:ext cx="4017" cy="4115"/>
            </a:xfrm>
            <a:prstGeom prst="diamond">
              <a:avLst/>
            </a:prstGeom>
            <a:solidFill>
              <a:srgbClr val="535353"/>
            </a:solidFill>
            <a:ln w="12700">
              <a:miter lim="400000"/>
            </a:ln>
          </p:spPr>
          <p:txBody>
            <a:bodyPr tIns="91439" bIns="91439" anchor="ctr"/>
            <a:lstStyle>
              <a:lvl1pPr indent="0" algn="ctr" defTabSz="914400">
                <a:defRPr sz="10000">
                  <a:solidFill>
                    <a:srgbClr val="FFFFFF"/>
                  </a:solidFill>
                  <a:latin typeface="Trebuchet MS" panose="020B0703020202090204"/>
                  <a:ea typeface="Trebuchet MS" panose="020B0703020202090204"/>
                  <a:cs typeface="Trebuchet MS" panose="020B0703020202090204"/>
                  <a:sym typeface="Trebuchet MS" panose="020B0703020202090204"/>
                </a:defRPr>
              </a:lvl1pPr>
            </a:lstStyle>
            <a:p>
              <a:pPr algn="l"/>
              <a:r>
                <a:rPr sz="8300">
                  <a:latin typeface="Helvetica Neue" panose="02000503000000020004" charset="0"/>
                  <a:ea typeface="黑体-简" panose="02000000000000000000" charset="-122"/>
                </a:rPr>
                <a:t>3</a:t>
              </a:r>
              <a:endParaRPr sz="8300">
                <a:latin typeface="Helvetica Neue" panose="02000503000000020004" charset="0"/>
                <a:ea typeface="黑体-简" panose="02000000000000000000" charset="-122"/>
              </a:endParaRPr>
            </a:p>
          </p:txBody>
        </p:sp>
        <p:sp>
          <p:nvSpPr>
            <p:cNvPr id="214" name="线条"/>
            <p:cNvSpPr/>
            <p:nvPr/>
          </p:nvSpPr>
          <p:spPr>
            <a:xfrm>
              <a:off x="12647" y="15026"/>
              <a:ext cx="17905" cy="0"/>
            </a:xfrm>
            <a:prstGeom prst="line">
              <a:avLst/>
            </a:prstGeom>
            <a:ln w="25400">
              <a:solidFill>
                <a:srgbClr val="5E5E5E">
                  <a:alpha val="50000"/>
                </a:srgbClr>
              </a:solidFill>
              <a:miter lim="400000"/>
            </a:ln>
          </p:spPr>
          <p:txBody>
            <a:bodyPr lIns="0" tIns="0" rIns="0" bIns="0"/>
            <a:lstStyle/>
            <a:p>
              <a:pPr indent="0" defTabSz="457200">
                <a:defRPr sz="1200">
                  <a:latin typeface="Helvetica"/>
                  <a:ea typeface="Helvetica"/>
                  <a:cs typeface="Helvetica"/>
                  <a:sym typeface="Helvetica"/>
                </a:defRPr>
              </a:pPr>
              <a:endParaRPr sz="3200"/>
            </a:p>
          </p:txBody>
        </p:sp>
      </p:grpSp>
      <p:grpSp>
        <p:nvGrpSpPr>
          <p:cNvPr id="2" name="组合 1"/>
          <p:cNvGrpSpPr/>
          <p:nvPr/>
        </p:nvGrpSpPr>
        <p:grpSpPr>
          <a:xfrm>
            <a:off x="6774180" y="8291195"/>
            <a:ext cx="10327640" cy="1835150"/>
            <a:chOff x="7488" y="15847"/>
            <a:chExt cx="23483" cy="4115"/>
          </a:xfrm>
        </p:grpSpPr>
        <p:sp>
          <p:nvSpPr>
            <p:cNvPr id="207" name="DataEase 数据分析与仪表板制作实战"/>
            <p:cNvSpPr txBox="1"/>
            <p:nvPr/>
          </p:nvSpPr>
          <p:spPr>
            <a:xfrm>
              <a:off x="12647" y="16998"/>
              <a:ext cx="18324" cy="2478"/>
            </a:xfrm>
            <a:prstGeom prst="rect">
              <a:avLst/>
            </a:prstGeom>
            <a:ln w="12700">
              <a:miter lim="400000"/>
            </a:ln>
          </p:spPr>
          <p:txBody>
            <a:bodyPr lIns="91438" tIns="91438" rIns="91438" bIns="91438">
              <a:spAutoFit/>
            </a:bodyPr>
            <a:lstStyle>
              <a:lvl1pPr indent="0" defTabSz="1828800">
                <a:defRPr sz="6000">
                  <a:solidFill>
                    <a:srgbClr val="535353"/>
                  </a:solidFill>
                  <a:latin typeface="Trebuchet MS" panose="020B0703020202090204"/>
                  <a:ea typeface="Trebuchet MS" panose="020B0703020202090204"/>
                  <a:cs typeface="Trebuchet MS" panose="020B0703020202090204"/>
                  <a:sym typeface="Trebuchet MS" panose="020B0703020202090204"/>
                </a:defRPr>
              </a:lvl1pPr>
            </a:lstStyle>
            <a:p>
              <a:pPr algn="l"/>
              <a:r>
                <a:rPr lang="zh-CN" b="0">
                  <a:latin typeface="Helvetica Neue" panose="02000503000000020004" charset="0"/>
                  <a:ea typeface="黑体-简" panose="02000000000000000000" charset="-122"/>
                </a:rPr>
                <a:t>数据处理（</a:t>
              </a:r>
              <a:r>
                <a:rPr lang="en-US" altLang="zh-CN" b="0">
                  <a:latin typeface="Helvetica Neue" panose="02000503000000020004" charset="0"/>
                  <a:ea typeface="黑体-简" panose="02000000000000000000" charset="-122"/>
                </a:rPr>
                <a:t> ETL </a:t>
              </a:r>
              <a:r>
                <a:rPr lang="zh-CN" altLang="en-US" b="0">
                  <a:latin typeface="Helvetica Neue" panose="02000503000000020004" charset="0"/>
                  <a:ea typeface="黑体-简" panose="02000000000000000000" charset="-122"/>
                </a:rPr>
                <a:t>处理</a:t>
              </a:r>
              <a:r>
                <a:rPr lang="zh-CN" b="0">
                  <a:latin typeface="Helvetica Neue" panose="02000503000000020004" charset="0"/>
                  <a:ea typeface="黑体-简" panose="02000000000000000000" charset="-122"/>
                </a:rPr>
                <a:t>）</a:t>
              </a:r>
              <a:endParaRPr lang="zh-CN" b="0">
                <a:latin typeface="Helvetica Neue" panose="02000503000000020004" charset="0"/>
                <a:ea typeface="黑体-简" panose="02000000000000000000" charset="-122"/>
              </a:endParaRPr>
            </a:p>
          </p:txBody>
        </p:sp>
        <p:sp>
          <p:nvSpPr>
            <p:cNvPr id="212" name="4"/>
            <p:cNvSpPr/>
            <p:nvPr/>
          </p:nvSpPr>
          <p:spPr>
            <a:xfrm>
              <a:off x="7488" y="15847"/>
              <a:ext cx="4017" cy="4115"/>
            </a:xfrm>
            <a:prstGeom prst="diamond">
              <a:avLst/>
            </a:prstGeom>
            <a:solidFill>
              <a:srgbClr val="535353"/>
            </a:solidFill>
            <a:ln w="12700">
              <a:miter lim="400000"/>
            </a:ln>
          </p:spPr>
          <p:txBody>
            <a:bodyPr tIns="91439" bIns="91439" anchor="ctr"/>
            <a:lstStyle>
              <a:lvl1pPr indent="0" algn="ctr" defTabSz="914400">
                <a:defRPr sz="10000">
                  <a:solidFill>
                    <a:srgbClr val="FFFFFF"/>
                  </a:solidFill>
                  <a:latin typeface="Trebuchet MS" panose="020B0703020202090204"/>
                  <a:ea typeface="Trebuchet MS" panose="020B0703020202090204"/>
                  <a:cs typeface="Trebuchet MS" panose="020B0703020202090204"/>
                  <a:sym typeface="Trebuchet MS" panose="020B0703020202090204"/>
                </a:defRPr>
              </a:lvl1pPr>
            </a:lstStyle>
            <a:p>
              <a:pPr algn="l"/>
              <a:r>
                <a:rPr sz="8300">
                  <a:latin typeface="Trebuchet MS Bold" panose="020B0703020202090204" charset="0"/>
                  <a:cs typeface="Trebuchet MS Bold" panose="020B0703020202090204" charset="0"/>
                </a:rPr>
                <a:t>4</a:t>
              </a:r>
              <a:endParaRPr sz="8300">
                <a:latin typeface="Trebuchet MS Bold" panose="020B0703020202090204" charset="0"/>
                <a:cs typeface="Trebuchet MS Bold" panose="020B0703020202090204" charset="0"/>
              </a:endParaRPr>
            </a:p>
          </p:txBody>
        </p:sp>
        <p:sp>
          <p:nvSpPr>
            <p:cNvPr id="215" name="线条"/>
            <p:cNvSpPr/>
            <p:nvPr/>
          </p:nvSpPr>
          <p:spPr>
            <a:xfrm>
              <a:off x="12647" y="19098"/>
              <a:ext cx="17905" cy="0"/>
            </a:xfrm>
            <a:prstGeom prst="line">
              <a:avLst/>
            </a:prstGeom>
            <a:ln w="25400">
              <a:solidFill>
                <a:srgbClr val="5E5E5E">
                  <a:alpha val="50000"/>
                </a:srgbClr>
              </a:solidFill>
              <a:miter lim="400000"/>
            </a:ln>
          </p:spPr>
          <p:txBody>
            <a:bodyPr lIns="0" tIns="0" rIns="0" bIns="0"/>
            <a:lstStyle/>
            <a:p>
              <a:pPr indent="0" defTabSz="457200">
                <a:defRPr sz="1200">
                  <a:latin typeface="Helvetica"/>
                  <a:ea typeface="Helvetica"/>
                  <a:cs typeface="Helvetica"/>
                  <a:sym typeface="Helvetica"/>
                </a:defRPr>
              </a:pPr>
              <a:endParaRPr sz="3200"/>
            </a:p>
          </p:txBody>
        </p:sp>
      </p:grpSp>
      <p:grpSp>
        <p:nvGrpSpPr>
          <p:cNvPr id="6" name="组合 5"/>
          <p:cNvGrpSpPr/>
          <p:nvPr/>
        </p:nvGrpSpPr>
        <p:grpSpPr>
          <a:xfrm>
            <a:off x="6774180" y="10537190"/>
            <a:ext cx="10327640" cy="1835150"/>
            <a:chOff x="7429" y="2788"/>
            <a:chExt cx="23480" cy="4115"/>
          </a:xfrm>
        </p:grpSpPr>
        <p:sp>
          <p:nvSpPr>
            <p:cNvPr id="7" name="Dataease 快速安装与在线文档"/>
            <p:cNvSpPr txBox="1"/>
            <p:nvPr>
              <p:custDataLst>
                <p:tags r:id="rId1"/>
              </p:custDataLst>
            </p:nvPr>
          </p:nvSpPr>
          <p:spPr>
            <a:xfrm>
              <a:off x="12585" y="3862"/>
              <a:ext cx="18324" cy="2478"/>
            </a:xfrm>
            <a:prstGeom prst="rect">
              <a:avLst/>
            </a:prstGeom>
            <a:ln w="12700">
              <a:miter lim="400000"/>
            </a:ln>
          </p:spPr>
          <p:txBody>
            <a:bodyPr lIns="91438" tIns="91438" rIns="91438" bIns="91438">
              <a:spAutoFit/>
            </a:bodyPr>
            <a:lstStyle>
              <a:lvl1pPr indent="0" defTabSz="1828800">
                <a:defRPr sz="6000" b="1">
                  <a:solidFill>
                    <a:srgbClr val="535353"/>
                  </a:solidFill>
                  <a:latin typeface="Trebuchet MS" panose="020B0703020202090204"/>
                  <a:ea typeface="Trebuchet MS" panose="020B0703020202090204"/>
                  <a:cs typeface="Trebuchet MS" panose="020B0703020202090204"/>
                  <a:sym typeface="Trebuchet MS" panose="020B0703020202090204"/>
                </a:defRPr>
              </a:lvl1pPr>
            </a:lstStyle>
            <a:p>
              <a:pPr algn="l"/>
              <a:r>
                <a:rPr lang="zh-CN" b="0">
                  <a:latin typeface="Helvetica Neue" panose="02000503000000020004" charset="0"/>
                  <a:ea typeface="黑体-简" panose="02000000000000000000" charset="-122"/>
                </a:rPr>
                <a:t>实验二</a:t>
              </a:r>
              <a:endParaRPr lang="zh-CN" b="0">
                <a:latin typeface="Helvetica Neue" panose="02000503000000020004" charset="0"/>
                <a:ea typeface="黑体-简" panose="02000000000000000000" charset="-122"/>
              </a:endParaRPr>
            </a:p>
          </p:txBody>
        </p:sp>
        <p:sp>
          <p:nvSpPr>
            <p:cNvPr id="8" name="1"/>
            <p:cNvSpPr/>
            <p:nvPr>
              <p:custDataLst>
                <p:tags r:id="rId2"/>
              </p:custDataLst>
            </p:nvPr>
          </p:nvSpPr>
          <p:spPr>
            <a:xfrm>
              <a:off x="7429" y="2788"/>
              <a:ext cx="4017" cy="4115"/>
            </a:xfrm>
            <a:prstGeom prst="diamond">
              <a:avLst/>
            </a:prstGeom>
            <a:solidFill>
              <a:srgbClr val="535353"/>
            </a:solidFill>
            <a:ln w="12700">
              <a:miter lim="400000"/>
            </a:ln>
          </p:spPr>
          <p:txBody>
            <a:bodyPr tIns="91439" bIns="91439" anchor="ctr"/>
            <a:lstStyle>
              <a:lvl1pPr indent="0" algn="ctr" defTabSz="914400">
                <a:defRPr sz="10000" b="1">
                  <a:solidFill>
                    <a:srgbClr val="FFFFFF"/>
                  </a:solidFill>
                  <a:latin typeface="Trebuchet MS" panose="020B0703020202090204"/>
                  <a:ea typeface="Trebuchet MS" panose="020B0703020202090204"/>
                  <a:cs typeface="Trebuchet MS" panose="020B0703020202090204"/>
                  <a:sym typeface="Trebuchet MS" panose="020B0703020202090204"/>
                </a:defRPr>
              </a:lvl1pPr>
            </a:lstStyle>
            <a:p>
              <a:pPr algn="l"/>
              <a:r>
                <a:rPr lang="en-US" sz="8300">
                  <a:latin typeface="Trebuchet MS Bold" panose="020B0703020202090204" charset="0"/>
                  <a:cs typeface="Trebuchet MS Bold" panose="020B0703020202090204" charset="0"/>
                </a:rPr>
                <a:t>5</a:t>
              </a:r>
              <a:endParaRPr lang="en-US" sz="8300">
                <a:latin typeface="Trebuchet MS Bold" panose="020B0703020202090204" charset="0"/>
                <a:cs typeface="Trebuchet MS Bold" panose="020B0703020202090204" charset="0"/>
              </a:endParaRPr>
            </a:p>
          </p:txBody>
        </p:sp>
        <p:sp>
          <p:nvSpPr>
            <p:cNvPr id="9" name="线条"/>
            <p:cNvSpPr/>
            <p:nvPr>
              <p:custDataLst>
                <p:tags r:id="rId3"/>
              </p:custDataLst>
            </p:nvPr>
          </p:nvSpPr>
          <p:spPr>
            <a:xfrm>
              <a:off x="12564" y="6231"/>
              <a:ext cx="17905" cy="0"/>
            </a:xfrm>
            <a:prstGeom prst="line">
              <a:avLst/>
            </a:prstGeom>
            <a:ln w="25400">
              <a:solidFill>
                <a:srgbClr val="5E5E5E">
                  <a:alpha val="50000"/>
                </a:srgbClr>
              </a:solidFill>
              <a:miter lim="400000"/>
            </a:ln>
          </p:spPr>
          <p:txBody>
            <a:bodyPr lIns="0" tIns="0" rIns="0" bIns="0"/>
            <a:lstStyle/>
            <a:p>
              <a:pPr indent="0" defTabSz="457200">
                <a:defRPr sz="1200">
                  <a:latin typeface="Helvetica"/>
                  <a:ea typeface="Helvetica"/>
                  <a:cs typeface="Helvetica"/>
                  <a:sym typeface="Helvetica"/>
                </a:defRPr>
              </a:pPr>
              <a:endParaRPr sz="3200"/>
            </a:p>
          </p:txBody>
        </p:sp>
      </p:gr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2300966" y="2386988"/>
            <a:ext cx="19782066" cy="269621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01600" tIns="101600" rIns="101600" bIns="101600" numCol="1" spcCol="38100" rtlCol="0" anchor="ctr">
            <a:spAutoFit/>
          </a:bodyPr>
          <a:lstStyle>
            <a:defPPr>
              <a:defRPr lang="zh-CN"/>
            </a:defPPr>
            <a:lvl1pPr marR="0" indent="127000" defTabSz="821690" fontAlgn="auto" hangingPunct="0">
              <a:lnSpc>
                <a:spcPct val="100000"/>
              </a:lnSpc>
              <a:spcBef>
                <a:spcPts val="0"/>
              </a:spcBef>
              <a:spcAft>
                <a:spcPts val="0"/>
              </a:spcAft>
              <a:buClrTx/>
              <a:buSzTx/>
              <a:buFontTx/>
              <a:buNone/>
              <a:defRPr kumimoji="0" sz="1600" b="0" i="0" u="none" strike="noStrike" cap="none" spc="0" normalizeH="0" baseline="0">
                <a:ln>
                  <a:noFill/>
                </a:ln>
                <a:solidFill>
                  <a:srgbClr val="000000"/>
                </a:solidFill>
                <a:effectLst/>
                <a:uFillTx/>
              </a:defRPr>
            </a:lvl1pPr>
          </a:lstStyle>
          <a:p>
            <a:pPr marL="0" marR="0" lvl="0" indent="457200" algn="l" defTabSz="821690" rtl="0" eaLnBrk="1" fontAlgn="auto" latinLnBrk="0" hangingPunct="0">
              <a:lnSpc>
                <a:spcPct val="150000"/>
              </a:lnSpc>
              <a:spcBef>
                <a:spcPts val="0"/>
              </a:spcBef>
              <a:spcAft>
                <a:spcPts val="0"/>
              </a:spcAft>
              <a:buClrTx/>
              <a:buSzTx/>
              <a:buFontTx/>
              <a:buNone/>
              <a:defRPr/>
            </a:pPr>
            <a:r>
              <a:rPr kumimoji="0" lang="zh-CN" altLang="en-GB" sz="3600" b="1" i="0" u="none" strike="noStrike" kern="1200" cap="none" spc="0" normalizeH="0" baseline="0" noProof="0" dirty="0">
                <a:ln>
                  <a:noFill/>
                </a:ln>
                <a:solidFill>
                  <a:srgbClr val="000000">
                    <a:lumMod val="65000"/>
                    <a:lumOff val="35000"/>
                  </a:srgbClr>
                </a:solidFill>
                <a:effectLst/>
                <a:uLnTx/>
                <a:uFillTx/>
                <a:latin typeface="Helvetica Neue" panose="02000503000000020004" charset="0"/>
                <a:ea typeface="黑体-简" panose="02000000000000000000" charset="-122"/>
              </a:rPr>
              <a:t>数据处理</a:t>
            </a:r>
            <a:r>
              <a:rPr kumimoji="0" lang="en-GB" altLang="zh-CN" sz="3600" b="1" i="0" u="none" strike="noStrike" kern="1200" cap="none" spc="0" normalizeH="0" baseline="0" noProof="0" dirty="0">
                <a:ln>
                  <a:noFill/>
                </a:ln>
                <a:solidFill>
                  <a:srgbClr val="000000">
                    <a:lumMod val="65000"/>
                    <a:lumOff val="35000"/>
                  </a:srgbClr>
                </a:solidFill>
                <a:effectLst/>
                <a:uLnTx/>
                <a:uFillTx/>
                <a:latin typeface="Helvetica Neue" panose="02000503000000020004" charset="0"/>
                <a:ea typeface="黑体-简" panose="02000000000000000000" charset="-122"/>
              </a:rPr>
              <a:t> </a:t>
            </a:r>
            <a:r>
              <a:rPr kumimoji="0" lang="zh-CN" altLang="en-US" sz="3600" b="1" i="0" u="none" strike="noStrike" kern="1200" cap="none" spc="0" normalizeH="0" baseline="0" noProof="0" dirty="0">
                <a:ln>
                  <a:noFill/>
                </a:ln>
                <a:solidFill>
                  <a:srgbClr val="000000">
                    <a:lumMod val="65000"/>
                    <a:lumOff val="35000"/>
                  </a:srgbClr>
                </a:solidFill>
                <a:effectLst/>
                <a:uLnTx/>
                <a:uFillTx/>
                <a:latin typeface="Helvetica Neue" panose="02000503000000020004" charset="0"/>
                <a:ea typeface="黑体-简" panose="02000000000000000000" charset="-122"/>
              </a:rPr>
              <a:t>是根据数据分析的目的，将收集到的数据进行加工、整理，使数据保持准确性、一致性和有效性，以形成适合数据分析要求的样式，也就是经常提到的一维表。数据处理是数据分析前必不可少的工作，并且在整个数据分析工作量中占据了大部分比例。</a:t>
            </a:r>
            <a:endParaRPr kumimoji="0" lang="zh-CN" altLang="en-US" sz="3600" b="1" i="0" u="none" strike="noStrike" kern="1200" cap="none" spc="0" normalizeH="0" baseline="0" noProof="0" dirty="0">
              <a:ln>
                <a:noFill/>
              </a:ln>
              <a:solidFill>
                <a:srgbClr val="000000">
                  <a:lumMod val="65000"/>
                  <a:lumOff val="35000"/>
                </a:srgbClr>
              </a:solidFill>
              <a:effectLst/>
              <a:uLnTx/>
              <a:uFillTx/>
              <a:latin typeface="Helvetica Neue" panose="02000503000000020004" charset="0"/>
              <a:ea typeface="黑体-简" panose="02000000000000000000" charset="-122"/>
            </a:endParaRPr>
          </a:p>
        </p:txBody>
      </p:sp>
      <p:grpSp>
        <p:nvGrpSpPr>
          <p:cNvPr id="3" name="组合 2"/>
          <p:cNvGrpSpPr/>
          <p:nvPr/>
        </p:nvGrpSpPr>
        <p:grpSpPr>
          <a:xfrm>
            <a:off x="-20955" y="0"/>
            <a:ext cx="3816350" cy="1736725"/>
            <a:chOff x="-33" y="0"/>
            <a:chExt cx="13378" cy="2735"/>
          </a:xfrm>
        </p:grpSpPr>
        <p:sp>
          <p:nvSpPr>
            <p:cNvPr id="7" name="矩形"/>
            <p:cNvSpPr/>
            <p:nvPr>
              <p:custDataLst>
                <p:tags r:id="rId1"/>
              </p:custDataLst>
            </p:nvPr>
          </p:nvSpPr>
          <p:spPr>
            <a:xfrm>
              <a:off x="-33" y="0"/>
              <a:ext cx="9533" cy="368"/>
            </a:xfrm>
            <a:prstGeom prst="rect">
              <a:avLst/>
            </a:prstGeom>
            <a:solidFill>
              <a:srgbClr val="0C7BE0"/>
            </a:solidFill>
            <a:ln w="12700">
              <a:miter lim="400000"/>
            </a:ln>
          </p:spPr>
          <p:txBody>
            <a:bodyPr lIns="45720" rIns="45720" anchor="ctr"/>
            <a:lstStyle/>
            <a:p>
              <a:pPr defTabSz="914400">
                <a:defRPr sz="2400" b="1">
                  <a:solidFill>
                    <a:schemeClr val="accent1"/>
                  </a:solidFill>
                  <a:latin typeface="Calibri"/>
                  <a:ea typeface="Calibri"/>
                  <a:cs typeface="Calibri"/>
                  <a:sym typeface="Calibri"/>
                </a:defRPr>
              </a:pPr>
              <a:endParaRPr sz="2400"/>
            </a:p>
          </p:txBody>
        </p:sp>
        <p:sp>
          <p:nvSpPr>
            <p:cNvPr id="9" name="数据可视化对企业的价值"/>
            <p:cNvSpPr txBox="1"/>
            <p:nvPr>
              <p:custDataLst>
                <p:tags r:id="rId2"/>
              </p:custDataLst>
            </p:nvPr>
          </p:nvSpPr>
          <p:spPr>
            <a:xfrm>
              <a:off x="29" y="403"/>
              <a:ext cx="13316" cy="2333"/>
            </a:xfrm>
            <a:prstGeom prst="rect">
              <a:avLst/>
            </a:prstGeom>
            <a:ln w="12700">
              <a:miter lim="400000"/>
            </a:ln>
          </p:spPr>
          <p:txBody>
            <a:bodyPr lIns="0" tIns="0" rIns="0" bIns="0"/>
            <a:lstStyle>
              <a:lvl1pPr indent="0" defTabSz="914400">
                <a:defRPr sz="5000" b="1">
                  <a:solidFill>
                    <a:schemeClr val="accent1"/>
                  </a:solidFill>
                </a:defRPr>
              </a:lvl1pPr>
            </a:lstStyle>
            <a:p>
              <a:pPr algn="l"/>
              <a:r>
                <a:rPr lang="zh-CN" altLang="en-US" sz="5000" dirty="0">
                  <a:solidFill>
                    <a:srgbClr val="0C7BE0"/>
                  </a:solidFill>
                  <a:latin typeface="Helvetica Neue" panose="02000503000000020004" charset="0"/>
                  <a:ea typeface="黑体-简" panose="02000000000000000000" charset="-122"/>
                </a:rPr>
                <a:t>数据处理</a:t>
              </a:r>
              <a:endParaRPr lang="zh-CN" altLang="en-US" sz="5000" dirty="0">
                <a:solidFill>
                  <a:srgbClr val="0C7BE0"/>
                </a:solidFill>
                <a:latin typeface="Helvetica Neue" panose="02000503000000020004" charset="0"/>
                <a:ea typeface="黑体-简" panose="02000000000000000000" charset="-122"/>
              </a:endParaRPr>
            </a:p>
          </p:txBody>
        </p:sp>
      </p:grpSp>
      <p:sp>
        <p:nvSpPr>
          <p:cNvPr id="10" name="文本框 9"/>
          <p:cNvSpPr txBox="1"/>
          <p:nvPr>
            <p:custDataLst>
              <p:tags r:id="rId3"/>
            </p:custDataLst>
          </p:nvPr>
        </p:nvSpPr>
        <p:spPr>
          <a:xfrm>
            <a:off x="2427966" y="6109675"/>
            <a:ext cx="19782066" cy="186499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01600" tIns="101600" rIns="101600" bIns="101600" numCol="1" spcCol="38100" rtlCol="0" anchor="ctr">
            <a:spAutoFit/>
          </a:bodyPr>
          <a:lstStyle>
            <a:defPPr>
              <a:defRPr lang="zh-CN"/>
            </a:defPPr>
            <a:lvl1pPr marR="0" indent="127000" defTabSz="821690" fontAlgn="auto" hangingPunct="0">
              <a:lnSpc>
                <a:spcPct val="100000"/>
              </a:lnSpc>
              <a:spcBef>
                <a:spcPts val="0"/>
              </a:spcBef>
              <a:spcAft>
                <a:spcPts val="0"/>
              </a:spcAft>
              <a:buClrTx/>
              <a:buSzTx/>
              <a:buFontTx/>
              <a:buNone/>
              <a:defRPr kumimoji="0" sz="1600" b="0" i="0" u="none" strike="noStrike" cap="none" spc="0" normalizeH="0" baseline="0">
                <a:ln>
                  <a:noFill/>
                </a:ln>
                <a:solidFill>
                  <a:srgbClr val="000000"/>
                </a:solidFill>
                <a:effectLst/>
                <a:uFillTx/>
              </a:defRPr>
            </a:lvl1pPr>
          </a:lstStyle>
          <a:p>
            <a:pPr marL="0" marR="0" lvl="0" indent="457200" algn="l" defTabSz="821690" rtl="0" eaLnBrk="1" fontAlgn="auto" latinLnBrk="0" hangingPunct="0">
              <a:lnSpc>
                <a:spcPct val="150000"/>
              </a:lnSpc>
              <a:spcBef>
                <a:spcPts val="0"/>
              </a:spcBef>
              <a:spcAft>
                <a:spcPts val="0"/>
              </a:spcAft>
              <a:buClrTx/>
              <a:buSzTx/>
              <a:buFontTx/>
              <a:buNone/>
              <a:defRPr/>
            </a:pPr>
            <a:r>
              <a:rPr kumimoji="0" lang="zh-CN" altLang="en-GB" sz="3600" b="1" i="0" u="none" strike="noStrike" kern="1200" cap="none" spc="0" normalizeH="0" baseline="0" noProof="0" dirty="0">
                <a:ln>
                  <a:noFill/>
                </a:ln>
                <a:solidFill>
                  <a:srgbClr val="000000">
                    <a:lumMod val="65000"/>
                    <a:lumOff val="35000"/>
                  </a:srgbClr>
                </a:solidFill>
                <a:effectLst/>
                <a:uLnTx/>
                <a:uFillTx/>
                <a:latin typeface="Heiti SC Medium" panose="02000000000000000000" charset="-122"/>
                <a:ea typeface="Heiti SC Medium" panose="02000000000000000000" charset="-122"/>
              </a:rPr>
              <a:t>数据处理</a:t>
            </a:r>
            <a:r>
              <a:rPr kumimoji="0" lang="zh-CN" altLang="en-US" sz="3600" b="1" i="0" u="none" strike="noStrike" kern="1200" cap="none" spc="0" normalizeH="0" baseline="0" noProof="0" dirty="0">
                <a:ln>
                  <a:noFill/>
                </a:ln>
                <a:solidFill>
                  <a:srgbClr val="000000">
                    <a:lumMod val="65000"/>
                    <a:lumOff val="35000"/>
                  </a:srgbClr>
                </a:solidFill>
                <a:effectLst/>
                <a:uLnTx/>
                <a:uFillTx/>
                <a:latin typeface="Heiti SC Medium" panose="02000000000000000000" charset="-122"/>
                <a:ea typeface="Heiti SC Medium" panose="02000000000000000000" charset="-122"/>
              </a:rPr>
              <a:t>的目的就是抽取、推导出有价值、有意义的数据，将原始数据转化为可以进行数据分析的形式，使数据保持准确性、一致性、有效性。</a:t>
            </a:r>
            <a:endParaRPr kumimoji="0" lang="zh-CN" altLang="en-US" sz="3600" b="1" i="0" u="none" strike="noStrike" kern="1200" cap="none" spc="0" normalizeH="0" baseline="0" noProof="0" dirty="0">
              <a:ln>
                <a:noFill/>
              </a:ln>
              <a:solidFill>
                <a:srgbClr val="000000">
                  <a:lumMod val="65000"/>
                  <a:lumOff val="35000"/>
                </a:srgbClr>
              </a:solidFill>
              <a:effectLst/>
              <a:uLnTx/>
              <a:uFillTx/>
              <a:latin typeface="Heiti SC Medium" panose="02000000000000000000" charset="-122"/>
              <a:ea typeface="Heiti SC Medium" panose="02000000000000000000" charset="-122"/>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0843916" y="5749412"/>
            <a:ext cx="12402700" cy="590804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342900" indent="-342900" algn="l">
              <a:lnSpc>
                <a:spcPct val="150000"/>
              </a:lnSpc>
              <a:buFont typeface="+mj-lt"/>
              <a:buAutoNum type="arabicPeriod"/>
            </a:pPr>
            <a:r>
              <a:rPr lang="zh-CN" altLang="en-US" sz="2800" dirty="0">
                <a:solidFill>
                  <a:srgbClr val="000000">
                    <a:lumMod val="65000"/>
                    <a:lumOff val="35000"/>
                  </a:srgbClr>
                </a:solidFill>
                <a:latin typeface="Helvetica Neue" panose="02000503000000020004" charset="0"/>
                <a:ea typeface="黑体-简" panose="02000000000000000000" charset="-122"/>
              </a:rPr>
              <a:t>抽取（</a:t>
            </a:r>
            <a:r>
              <a:rPr lang="en-US" altLang="zh-CN" sz="2800" dirty="0">
                <a:solidFill>
                  <a:srgbClr val="000000">
                    <a:lumMod val="65000"/>
                    <a:lumOff val="35000"/>
                  </a:srgbClr>
                </a:solidFill>
                <a:latin typeface="Helvetica Neue" panose="02000503000000020004" charset="0"/>
                <a:ea typeface="黑体-简" panose="02000000000000000000" charset="-122"/>
              </a:rPr>
              <a:t>Extract</a:t>
            </a:r>
            <a:r>
              <a:rPr lang="zh-CN" altLang="en-US" sz="2800" dirty="0">
                <a:solidFill>
                  <a:srgbClr val="000000">
                    <a:lumMod val="65000"/>
                    <a:lumOff val="35000"/>
                  </a:srgbClr>
                </a:solidFill>
                <a:latin typeface="Helvetica Neue" panose="02000503000000020004" charset="0"/>
                <a:ea typeface="黑体-简" panose="02000000000000000000" charset="-122"/>
              </a:rPr>
              <a:t>）：从不同的数据源中抽取数据，并将其转换为一致的格式和规范。这个阶段通常需要处理</a:t>
            </a:r>
            <a:r>
              <a:rPr lang="zh-CN" altLang="en-US" sz="2800" dirty="0">
                <a:solidFill>
                  <a:schemeClr val="accent1"/>
                </a:solidFill>
                <a:latin typeface="Helvetica Neue" panose="02000503000000020004" charset="0"/>
                <a:ea typeface="黑体-简" panose="02000000000000000000" charset="-122"/>
              </a:rPr>
              <a:t>数据不一致、数据缺失、数据重复</a:t>
            </a:r>
            <a:r>
              <a:rPr lang="zh-CN" altLang="en-US" sz="2800" dirty="0">
                <a:solidFill>
                  <a:srgbClr val="000000">
                    <a:lumMod val="65000"/>
                    <a:lumOff val="35000"/>
                  </a:srgbClr>
                </a:solidFill>
                <a:latin typeface="Helvetica Neue" panose="02000503000000020004" charset="0"/>
                <a:ea typeface="黑体-简" panose="02000000000000000000" charset="-122"/>
              </a:rPr>
              <a:t>等问题，以</a:t>
            </a:r>
            <a:r>
              <a:rPr lang="zh-CN" altLang="en-US" sz="2800" b="1" dirty="0">
                <a:solidFill>
                  <a:schemeClr val="accent1"/>
                </a:solidFill>
                <a:latin typeface="Helvetica Neue" panose="02000503000000020004" charset="0"/>
                <a:ea typeface="黑体-简" panose="02000000000000000000" charset="-122"/>
              </a:rPr>
              <a:t>确保数据的质量和可靠性</a:t>
            </a:r>
            <a:r>
              <a:rPr lang="zh-CN" altLang="en-US" sz="2800" dirty="0">
                <a:solidFill>
                  <a:srgbClr val="000000">
                    <a:lumMod val="65000"/>
                    <a:lumOff val="35000"/>
                  </a:srgbClr>
                </a:solidFill>
                <a:latin typeface="Helvetica Neue" panose="02000503000000020004" charset="0"/>
                <a:ea typeface="黑体-简" panose="02000000000000000000" charset="-122"/>
              </a:rPr>
              <a:t>。</a:t>
            </a:r>
            <a:endParaRPr lang="zh-CN" altLang="en-US" sz="2800" dirty="0">
              <a:solidFill>
                <a:srgbClr val="000000">
                  <a:lumMod val="65000"/>
                  <a:lumOff val="35000"/>
                </a:srgbClr>
              </a:solidFill>
              <a:latin typeface="Helvetica Neue" panose="02000503000000020004" charset="0"/>
              <a:ea typeface="黑体-简" panose="02000000000000000000" charset="-122"/>
            </a:endParaRPr>
          </a:p>
          <a:p>
            <a:pPr marL="342900" indent="-342900" algn="l">
              <a:lnSpc>
                <a:spcPct val="150000"/>
              </a:lnSpc>
              <a:buFont typeface="+mj-lt"/>
              <a:buAutoNum type="arabicPeriod"/>
            </a:pPr>
            <a:r>
              <a:rPr lang="zh-CN" altLang="en-US" sz="2800" dirty="0">
                <a:solidFill>
                  <a:srgbClr val="000000">
                    <a:lumMod val="65000"/>
                    <a:lumOff val="35000"/>
                  </a:srgbClr>
                </a:solidFill>
                <a:latin typeface="Helvetica Neue" panose="02000503000000020004" charset="0"/>
                <a:ea typeface="黑体-简" panose="02000000000000000000" charset="-122"/>
              </a:rPr>
              <a:t>转换（</a:t>
            </a:r>
            <a:r>
              <a:rPr lang="en-US" altLang="zh-CN" sz="2800" dirty="0">
                <a:solidFill>
                  <a:srgbClr val="000000">
                    <a:lumMod val="65000"/>
                    <a:lumOff val="35000"/>
                  </a:srgbClr>
                </a:solidFill>
                <a:latin typeface="Helvetica Neue" panose="02000503000000020004" charset="0"/>
                <a:ea typeface="黑体-简" panose="02000000000000000000" charset="-122"/>
              </a:rPr>
              <a:t>Transform</a:t>
            </a:r>
            <a:r>
              <a:rPr lang="zh-CN" altLang="en-US" sz="2800" dirty="0">
                <a:solidFill>
                  <a:srgbClr val="000000">
                    <a:lumMod val="65000"/>
                    <a:lumOff val="35000"/>
                  </a:srgbClr>
                </a:solidFill>
                <a:latin typeface="Helvetica Neue" panose="02000503000000020004" charset="0"/>
                <a:ea typeface="黑体-简" panose="02000000000000000000" charset="-122"/>
              </a:rPr>
              <a:t>）：对抽取的数据进行转换和清洗，以满足后续分析和应用的需求。这个阶段通常需要进行</a:t>
            </a:r>
            <a:r>
              <a:rPr lang="zh-CN" altLang="en-US" sz="2800" dirty="0">
                <a:solidFill>
                  <a:schemeClr val="accent1"/>
                </a:solidFill>
                <a:latin typeface="Helvetica Neue" panose="02000503000000020004" charset="0"/>
                <a:ea typeface="黑体-简" panose="02000000000000000000" charset="-122"/>
              </a:rPr>
              <a:t>数据清洗、数据格式转换、数据计算</a:t>
            </a:r>
            <a:r>
              <a:rPr lang="zh-CN" altLang="en-US" sz="2800" dirty="0">
                <a:solidFill>
                  <a:srgbClr val="000000">
                    <a:lumMod val="65000"/>
                    <a:lumOff val="35000"/>
                  </a:srgbClr>
                </a:solidFill>
                <a:latin typeface="Helvetica Neue" panose="02000503000000020004" charset="0"/>
                <a:ea typeface="黑体-简" panose="02000000000000000000" charset="-122"/>
              </a:rPr>
              <a:t>等操作，以</a:t>
            </a:r>
            <a:r>
              <a:rPr lang="zh-CN" altLang="en-US" sz="2800" b="1" dirty="0">
                <a:solidFill>
                  <a:schemeClr val="accent1"/>
                </a:solidFill>
                <a:latin typeface="Helvetica Neue" panose="02000503000000020004" charset="0"/>
                <a:ea typeface="黑体-简" panose="02000000000000000000" charset="-122"/>
              </a:rPr>
              <a:t>确保数据的准确性和一致性</a:t>
            </a:r>
            <a:r>
              <a:rPr lang="zh-CN" altLang="en-US" sz="2800" dirty="0">
                <a:solidFill>
                  <a:srgbClr val="000000">
                    <a:lumMod val="65000"/>
                    <a:lumOff val="35000"/>
                  </a:srgbClr>
                </a:solidFill>
                <a:latin typeface="Helvetica Neue" panose="02000503000000020004" charset="0"/>
                <a:ea typeface="黑体-简" panose="02000000000000000000" charset="-122"/>
              </a:rPr>
              <a:t>。</a:t>
            </a:r>
            <a:endParaRPr lang="zh-CN" altLang="en-US" sz="2800" dirty="0">
              <a:solidFill>
                <a:srgbClr val="000000">
                  <a:lumMod val="65000"/>
                  <a:lumOff val="35000"/>
                </a:srgbClr>
              </a:solidFill>
              <a:latin typeface="Helvetica Neue" panose="02000503000000020004" charset="0"/>
              <a:ea typeface="黑体-简" panose="02000000000000000000" charset="-122"/>
            </a:endParaRPr>
          </a:p>
          <a:p>
            <a:pPr marL="342900" indent="-342900" algn="l">
              <a:lnSpc>
                <a:spcPct val="150000"/>
              </a:lnSpc>
              <a:buFont typeface="+mj-lt"/>
              <a:buAutoNum type="arabicPeriod"/>
            </a:pPr>
            <a:r>
              <a:rPr lang="zh-CN" altLang="en-US" sz="2800" dirty="0">
                <a:solidFill>
                  <a:srgbClr val="000000">
                    <a:lumMod val="65000"/>
                    <a:lumOff val="35000"/>
                  </a:srgbClr>
                </a:solidFill>
                <a:latin typeface="Helvetica Neue" panose="02000503000000020004" charset="0"/>
                <a:ea typeface="黑体-简" panose="02000000000000000000" charset="-122"/>
              </a:rPr>
              <a:t>加载（</a:t>
            </a:r>
            <a:r>
              <a:rPr lang="en-US" altLang="zh-CN" sz="2800" dirty="0">
                <a:solidFill>
                  <a:srgbClr val="000000">
                    <a:lumMod val="65000"/>
                    <a:lumOff val="35000"/>
                  </a:srgbClr>
                </a:solidFill>
                <a:latin typeface="Helvetica Neue" panose="02000503000000020004" charset="0"/>
                <a:ea typeface="黑体-简" panose="02000000000000000000" charset="-122"/>
              </a:rPr>
              <a:t>Load</a:t>
            </a:r>
            <a:r>
              <a:rPr lang="zh-CN" altLang="en-US" sz="2800" dirty="0">
                <a:solidFill>
                  <a:srgbClr val="000000">
                    <a:lumMod val="65000"/>
                    <a:lumOff val="35000"/>
                  </a:srgbClr>
                </a:solidFill>
                <a:latin typeface="Helvetica Neue" panose="02000503000000020004" charset="0"/>
                <a:ea typeface="黑体-简" panose="02000000000000000000" charset="-122"/>
              </a:rPr>
              <a:t>）：将转换后的数据加载到目标数据仓库或数据库中，以供后续分析和应用使用。这个阶段通常需要将数据</a:t>
            </a:r>
            <a:r>
              <a:rPr lang="zh-CN" altLang="en-US" sz="2800" dirty="0">
                <a:solidFill>
                  <a:schemeClr val="accent1"/>
                </a:solidFill>
                <a:latin typeface="Helvetica Neue" panose="02000503000000020004" charset="0"/>
                <a:ea typeface="黑体-简" panose="02000000000000000000" charset="-122"/>
              </a:rPr>
              <a:t>按照指定的数据模型进行存储和索引</a:t>
            </a:r>
            <a:r>
              <a:rPr lang="zh-CN" altLang="en-US" sz="2800" dirty="0">
                <a:solidFill>
                  <a:srgbClr val="000000">
                    <a:lumMod val="65000"/>
                    <a:lumOff val="35000"/>
                  </a:srgbClr>
                </a:solidFill>
                <a:latin typeface="Helvetica Neue" panose="02000503000000020004" charset="0"/>
                <a:ea typeface="黑体-简" panose="02000000000000000000" charset="-122"/>
              </a:rPr>
              <a:t>，</a:t>
            </a:r>
            <a:r>
              <a:rPr lang="zh-CN" altLang="en-US" sz="2800" b="1" dirty="0">
                <a:solidFill>
                  <a:schemeClr val="accent1"/>
                </a:solidFill>
                <a:latin typeface="Helvetica Neue" panose="02000503000000020004" charset="0"/>
                <a:ea typeface="黑体-简" panose="02000000000000000000" charset="-122"/>
              </a:rPr>
              <a:t>以便快速地查询和分析</a:t>
            </a:r>
            <a:r>
              <a:rPr lang="zh-CN" altLang="en-US" sz="2800" dirty="0">
                <a:solidFill>
                  <a:srgbClr val="000000">
                    <a:lumMod val="65000"/>
                    <a:lumOff val="35000"/>
                  </a:srgbClr>
                </a:solidFill>
                <a:latin typeface="Helvetica Neue" panose="02000503000000020004" charset="0"/>
                <a:ea typeface="黑体-简" panose="02000000000000000000" charset="-122"/>
              </a:rPr>
              <a:t>。</a:t>
            </a:r>
            <a:endParaRPr lang="zh-CN" altLang="en-US" sz="2800" dirty="0">
              <a:solidFill>
                <a:srgbClr val="000000">
                  <a:lumMod val="65000"/>
                  <a:lumOff val="35000"/>
                </a:srgbClr>
              </a:solidFill>
              <a:latin typeface="Helvetica Neue" panose="02000503000000020004" charset="0"/>
              <a:ea typeface="黑体-简" panose="02000000000000000000" charset="-122"/>
            </a:endParaRPr>
          </a:p>
        </p:txBody>
      </p:sp>
      <p:sp>
        <p:nvSpPr>
          <p:cNvPr id="6" name="文本框 5"/>
          <p:cNvSpPr txBox="1"/>
          <p:nvPr/>
        </p:nvSpPr>
        <p:spPr>
          <a:xfrm>
            <a:off x="2300966" y="2894987"/>
            <a:ext cx="19782066" cy="168021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01600" tIns="101600" rIns="101600" bIns="101600" numCol="1" spcCol="38100" rtlCol="0" anchor="ctr">
            <a:spAutoFit/>
          </a:bodyPr>
          <a:lstStyle>
            <a:defPPr>
              <a:defRPr lang="zh-CN"/>
            </a:defPPr>
            <a:lvl1pPr marR="0" indent="127000" defTabSz="821690" fontAlgn="auto" hangingPunct="0">
              <a:lnSpc>
                <a:spcPct val="100000"/>
              </a:lnSpc>
              <a:spcBef>
                <a:spcPts val="0"/>
              </a:spcBef>
              <a:spcAft>
                <a:spcPts val="0"/>
              </a:spcAft>
              <a:buClrTx/>
              <a:buSzTx/>
              <a:buFontTx/>
              <a:buNone/>
              <a:defRPr kumimoji="0" sz="1600" b="0" i="0" u="none" strike="noStrike" cap="none" spc="0" normalizeH="0" baseline="0">
                <a:ln>
                  <a:noFill/>
                </a:ln>
                <a:solidFill>
                  <a:srgbClr val="000000"/>
                </a:solidFill>
                <a:effectLst/>
                <a:uFillTx/>
              </a:defRPr>
            </a:lvl1pPr>
          </a:lstStyle>
          <a:p>
            <a:pPr marL="0" marR="0" lvl="0" indent="457200" algn="l" defTabSz="821690" rtl="0" eaLnBrk="1" fontAlgn="auto" latinLnBrk="0" hangingPunct="0">
              <a:lnSpc>
                <a:spcPct val="150000"/>
              </a:lnSpc>
              <a:spcBef>
                <a:spcPts val="0"/>
              </a:spcBef>
              <a:spcAft>
                <a:spcPts val="0"/>
              </a:spcAft>
              <a:buClrTx/>
              <a:buSzTx/>
              <a:buFontTx/>
              <a:buNone/>
              <a:defRPr/>
            </a:pPr>
            <a:r>
              <a:rPr kumimoji="0" lang="en-GB" altLang="zh-CN" sz="3200" b="0" i="0" u="none" strike="noStrike" kern="1200" cap="none" spc="0" normalizeH="0" baseline="0" noProof="0" dirty="0">
                <a:ln>
                  <a:noFill/>
                </a:ln>
                <a:solidFill>
                  <a:srgbClr val="000000">
                    <a:lumMod val="65000"/>
                    <a:lumOff val="35000"/>
                  </a:srgbClr>
                </a:solidFill>
                <a:effectLst/>
                <a:uLnTx/>
                <a:uFillTx/>
                <a:latin typeface="Helvetica Neue" panose="02000503000000020004" charset="0"/>
                <a:ea typeface="黑体-简" panose="02000000000000000000" charset="-122"/>
              </a:rPr>
              <a:t>ETL </a:t>
            </a:r>
            <a:r>
              <a:rPr kumimoji="0" lang="zh-CN" altLang="en-US" sz="3200" b="0" i="0" u="none" strike="noStrike" kern="1200" cap="none" spc="0" normalizeH="0" baseline="0" noProof="0" dirty="0">
                <a:ln>
                  <a:noFill/>
                </a:ln>
                <a:solidFill>
                  <a:srgbClr val="000000">
                    <a:lumMod val="65000"/>
                    <a:lumOff val="35000"/>
                  </a:srgbClr>
                </a:solidFill>
                <a:effectLst/>
                <a:uLnTx/>
                <a:uFillTx/>
                <a:latin typeface="Helvetica Neue" panose="02000503000000020004" charset="0"/>
                <a:ea typeface="黑体-简" panose="02000000000000000000" charset="-122"/>
              </a:rPr>
              <a:t>是</a:t>
            </a:r>
            <a:r>
              <a:rPr kumimoji="0" lang="zh-CN" altLang="en-US" sz="3200" b="1" i="0" u="none" strike="noStrike" kern="1200" cap="none" spc="0" normalizeH="0" baseline="0" noProof="0" dirty="0">
                <a:ln>
                  <a:noFill/>
                </a:ln>
                <a:solidFill>
                  <a:srgbClr val="0A7BE0"/>
                </a:solidFill>
                <a:effectLst/>
                <a:uLnTx/>
                <a:uFillTx/>
                <a:latin typeface="Helvetica Neue" panose="02000503000000020004" charset="0"/>
                <a:ea typeface="黑体-简" panose="02000000000000000000" charset="-122"/>
              </a:rPr>
              <a:t>数据抽取（</a:t>
            </a:r>
            <a:r>
              <a:rPr kumimoji="0" lang="en-GB" altLang="zh-CN" sz="3200" b="1" i="0" u="none" strike="noStrike" kern="1200" cap="none" spc="0" normalizeH="0" baseline="0" noProof="0" dirty="0">
                <a:ln>
                  <a:noFill/>
                </a:ln>
                <a:solidFill>
                  <a:srgbClr val="0A7BE0"/>
                </a:solidFill>
                <a:effectLst/>
                <a:uLnTx/>
                <a:uFillTx/>
                <a:latin typeface="Helvetica Neue" panose="02000503000000020004" charset="0"/>
                <a:ea typeface="黑体-简" panose="02000000000000000000" charset="-122"/>
              </a:rPr>
              <a:t>Extract</a:t>
            </a:r>
            <a:r>
              <a:rPr kumimoji="0" lang="zh-CN" altLang="en-GB" sz="3200" b="1" i="0" u="none" strike="noStrike" kern="1200" cap="none" spc="0" normalizeH="0" baseline="0" noProof="0" dirty="0">
                <a:ln>
                  <a:noFill/>
                </a:ln>
                <a:solidFill>
                  <a:srgbClr val="0A7BE0"/>
                </a:solidFill>
                <a:effectLst/>
                <a:uLnTx/>
                <a:uFillTx/>
                <a:latin typeface="Helvetica Neue" panose="02000503000000020004" charset="0"/>
                <a:ea typeface="黑体-简" panose="02000000000000000000" charset="-122"/>
              </a:rPr>
              <a:t>）、</a:t>
            </a:r>
            <a:r>
              <a:rPr kumimoji="0" lang="zh-CN" altLang="en-US" sz="3200" b="1" i="0" u="none" strike="noStrike" kern="1200" cap="none" spc="0" normalizeH="0" baseline="0" noProof="0" dirty="0">
                <a:ln>
                  <a:noFill/>
                </a:ln>
                <a:solidFill>
                  <a:srgbClr val="0A7BE0"/>
                </a:solidFill>
                <a:effectLst/>
                <a:uLnTx/>
                <a:uFillTx/>
                <a:latin typeface="Helvetica Neue" panose="02000503000000020004" charset="0"/>
                <a:ea typeface="黑体-简" panose="02000000000000000000" charset="-122"/>
              </a:rPr>
              <a:t>转换（</a:t>
            </a:r>
            <a:r>
              <a:rPr kumimoji="0" lang="en-GB" altLang="zh-CN" sz="3200" b="1" i="0" u="none" strike="noStrike" kern="1200" cap="none" spc="0" normalizeH="0" baseline="0" noProof="0" dirty="0">
                <a:ln>
                  <a:noFill/>
                </a:ln>
                <a:solidFill>
                  <a:srgbClr val="0A7BE0"/>
                </a:solidFill>
                <a:effectLst/>
                <a:uLnTx/>
                <a:uFillTx/>
                <a:latin typeface="Helvetica Neue" panose="02000503000000020004" charset="0"/>
                <a:ea typeface="黑体-简" panose="02000000000000000000" charset="-122"/>
              </a:rPr>
              <a:t>Transform</a:t>
            </a:r>
            <a:r>
              <a:rPr kumimoji="0" lang="zh-CN" altLang="en-GB" sz="3200" b="1" i="0" u="none" strike="noStrike" kern="1200" cap="none" spc="0" normalizeH="0" baseline="0" noProof="0" dirty="0">
                <a:ln>
                  <a:noFill/>
                </a:ln>
                <a:solidFill>
                  <a:srgbClr val="0A7BE0"/>
                </a:solidFill>
                <a:effectLst/>
                <a:uLnTx/>
                <a:uFillTx/>
                <a:latin typeface="Helvetica Neue" panose="02000503000000020004" charset="0"/>
                <a:ea typeface="黑体-简" panose="02000000000000000000" charset="-122"/>
              </a:rPr>
              <a:t>）、</a:t>
            </a:r>
            <a:r>
              <a:rPr kumimoji="0" lang="zh-CN" altLang="en-US" sz="3200" b="1" i="0" u="none" strike="noStrike" kern="1200" cap="none" spc="0" normalizeH="0" baseline="0" noProof="0" dirty="0">
                <a:ln>
                  <a:noFill/>
                </a:ln>
                <a:solidFill>
                  <a:srgbClr val="0A7BE0"/>
                </a:solidFill>
                <a:effectLst/>
                <a:uLnTx/>
                <a:uFillTx/>
                <a:latin typeface="Helvetica Neue" panose="02000503000000020004" charset="0"/>
                <a:ea typeface="黑体-简" panose="02000000000000000000" charset="-122"/>
              </a:rPr>
              <a:t>加载（</a:t>
            </a:r>
            <a:r>
              <a:rPr kumimoji="0" lang="en-GB" altLang="zh-CN" sz="3200" b="1" i="0" u="none" strike="noStrike" kern="1200" cap="none" spc="0" normalizeH="0" baseline="0" noProof="0" dirty="0">
                <a:ln>
                  <a:noFill/>
                </a:ln>
                <a:solidFill>
                  <a:srgbClr val="0A7BE0"/>
                </a:solidFill>
                <a:effectLst/>
                <a:uLnTx/>
                <a:uFillTx/>
                <a:latin typeface="Helvetica Neue" panose="02000503000000020004" charset="0"/>
                <a:ea typeface="黑体-简" panose="02000000000000000000" charset="-122"/>
              </a:rPr>
              <a:t>Load </a:t>
            </a:r>
            <a:r>
              <a:rPr kumimoji="0" lang="zh-CN" altLang="en-GB" sz="3200" b="1" i="0" u="none" strike="noStrike" kern="1200" cap="none" spc="0" normalizeH="0" baseline="0" noProof="0" dirty="0">
                <a:ln>
                  <a:noFill/>
                </a:ln>
                <a:solidFill>
                  <a:srgbClr val="0A7BE0"/>
                </a:solidFill>
                <a:effectLst/>
                <a:uLnTx/>
                <a:uFillTx/>
                <a:latin typeface="Helvetica Neue" panose="02000503000000020004" charset="0"/>
                <a:ea typeface="黑体-简" panose="02000000000000000000" charset="-122"/>
              </a:rPr>
              <a:t>）</a:t>
            </a:r>
            <a:r>
              <a:rPr kumimoji="0" lang="zh-CN" altLang="en-US" sz="3200" b="0" i="0" u="none" strike="noStrike" kern="1200" cap="none" spc="0" normalizeH="0" baseline="0" noProof="0" dirty="0">
                <a:ln>
                  <a:noFill/>
                </a:ln>
                <a:solidFill>
                  <a:srgbClr val="000000">
                    <a:lumMod val="65000"/>
                    <a:lumOff val="35000"/>
                  </a:srgbClr>
                </a:solidFill>
                <a:effectLst/>
                <a:uLnTx/>
                <a:uFillTx/>
                <a:latin typeface="Helvetica Neue" panose="02000503000000020004" charset="0"/>
                <a:ea typeface="黑体-简" panose="02000000000000000000" charset="-122"/>
              </a:rPr>
              <a:t>的简写，它是将业务系统中的数据经过抽取，并将不同数据源的数据进行转换、整合、处理得出一致性的数据，然后加载到数据仓库中。</a:t>
            </a:r>
            <a:endParaRPr kumimoji="0" lang="en-US" altLang="zh-CN" sz="3200" b="0" i="0" u="none" strike="noStrike" kern="1200" cap="none" spc="0" normalizeH="0" baseline="0" noProof="0" dirty="0">
              <a:ln>
                <a:noFill/>
              </a:ln>
              <a:solidFill>
                <a:srgbClr val="000000">
                  <a:lumMod val="65000"/>
                  <a:lumOff val="35000"/>
                </a:srgbClr>
              </a:solidFill>
              <a:effectLst/>
              <a:uLnTx/>
              <a:uFillTx/>
              <a:latin typeface="Helvetica Neue" panose="02000503000000020004" charset="0"/>
              <a:ea typeface="黑体-简" panose="02000000000000000000" charset="-122"/>
            </a:endParaRPr>
          </a:p>
        </p:txBody>
      </p:sp>
      <p:pic>
        <p:nvPicPr>
          <p:cNvPr id="8" name="图片 7"/>
          <p:cNvPicPr>
            <a:picLocks noChangeAspect="1"/>
          </p:cNvPicPr>
          <p:nvPr/>
        </p:nvPicPr>
        <p:blipFill>
          <a:blip r:embed="rId1"/>
          <a:stretch>
            <a:fillRect/>
          </a:stretch>
        </p:blipFill>
        <p:spPr>
          <a:xfrm>
            <a:off x="1520208" y="5899760"/>
            <a:ext cx="8660924" cy="4804676"/>
          </a:xfrm>
          <a:prstGeom prst="rect">
            <a:avLst/>
          </a:prstGeom>
        </p:spPr>
      </p:pic>
      <p:grpSp>
        <p:nvGrpSpPr>
          <p:cNvPr id="3" name="组合 2"/>
          <p:cNvGrpSpPr/>
          <p:nvPr/>
        </p:nvGrpSpPr>
        <p:grpSpPr>
          <a:xfrm>
            <a:off x="-20955" y="0"/>
            <a:ext cx="6596380" cy="1736725"/>
            <a:chOff x="-33" y="0"/>
            <a:chExt cx="13378" cy="2735"/>
          </a:xfrm>
        </p:grpSpPr>
        <p:sp>
          <p:nvSpPr>
            <p:cNvPr id="7" name="矩形"/>
            <p:cNvSpPr/>
            <p:nvPr>
              <p:custDataLst>
                <p:tags r:id="rId2"/>
              </p:custDataLst>
            </p:nvPr>
          </p:nvSpPr>
          <p:spPr>
            <a:xfrm>
              <a:off x="-33" y="0"/>
              <a:ext cx="9533" cy="368"/>
            </a:xfrm>
            <a:prstGeom prst="rect">
              <a:avLst/>
            </a:prstGeom>
            <a:solidFill>
              <a:srgbClr val="0C7BE0"/>
            </a:solidFill>
            <a:ln w="12700">
              <a:miter lim="400000"/>
            </a:ln>
          </p:spPr>
          <p:txBody>
            <a:bodyPr lIns="45720" rIns="45720" anchor="ctr"/>
            <a:lstStyle/>
            <a:p>
              <a:pPr defTabSz="914400">
                <a:defRPr sz="2400" b="1">
                  <a:solidFill>
                    <a:schemeClr val="accent1"/>
                  </a:solidFill>
                  <a:latin typeface="Calibri"/>
                  <a:ea typeface="Calibri"/>
                  <a:cs typeface="Calibri"/>
                  <a:sym typeface="Calibri"/>
                </a:defRPr>
              </a:pPr>
              <a:endParaRPr sz="2400"/>
            </a:p>
          </p:txBody>
        </p:sp>
        <p:sp>
          <p:nvSpPr>
            <p:cNvPr id="9" name="数据可视化对企业的价值"/>
            <p:cNvSpPr txBox="1"/>
            <p:nvPr>
              <p:custDataLst>
                <p:tags r:id="rId3"/>
              </p:custDataLst>
            </p:nvPr>
          </p:nvSpPr>
          <p:spPr>
            <a:xfrm>
              <a:off x="29" y="403"/>
              <a:ext cx="13316" cy="2333"/>
            </a:xfrm>
            <a:prstGeom prst="rect">
              <a:avLst/>
            </a:prstGeom>
            <a:ln w="12700">
              <a:miter lim="400000"/>
            </a:ln>
          </p:spPr>
          <p:txBody>
            <a:bodyPr lIns="0" tIns="0" rIns="0" bIns="0"/>
            <a:lstStyle>
              <a:lvl1pPr indent="0" defTabSz="914400">
                <a:defRPr sz="5000" b="1">
                  <a:solidFill>
                    <a:schemeClr val="accent1"/>
                  </a:solidFill>
                </a:defRPr>
              </a:lvl1pPr>
            </a:lstStyle>
            <a:p>
              <a:pPr algn="l"/>
              <a:r>
                <a:rPr lang="zh-CN" altLang="en-US" sz="5000" dirty="0">
                  <a:solidFill>
                    <a:srgbClr val="0C7BE0"/>
                  </a:solidFill>
                  <a:latin typeface="Helvetica Neue" panose="02000503000000020004" charset="0"/>
                  <a:ea typeface="黑体-简" panose="02000000000000000000" charset="-122"/>
                </a:rPr>
                <a:t>数据处理（</a:t>
              </a:r>
              <a:r>
                <a:rPr lang="en-US" altLang="zh-CN" sz="5000" dirty="0">
                  <a:solidFill>
                    <a:srgbClr val="0C7BE0"/>
                  </a:solidFill>
                  <a:latin typeface="Helvetica Neue" panose="02000503000000020004" charset="0"/>
                  <a:ea typeface="黑体-简" panose="02000000000000000000" charset="-122"/>
                </a:rPr>
                <a:t>ETL</a:t>
              </a:r>
              <a:r>
                <a:rPr lang="zh-CN" altLang="en-US" sz="5000" dirty="0">
                  <a:solidFill>
                    <a:srgbClr val="0C7BE0"/>
                  </a:solidFill>
                  <a:latin typeface="Helvetica Neue" panose="02000503000000020004" charset="0"/>
                  <a:ea typeface="黑体-简" panose="02000000000000000000" charset="-122"/>
                </a:rPr>
                <a:t>）</a:t>
              </a:r>
              <a:endParaRPr lang="en-US" altLang="zh-CN" sz="5000" dirty="0">
                <a:solidFill>
                  <a:srgbClr val="0C7BE0"/>
                </a:solidFill>
                <a:latin typeface="Helvetica Neue" panose="02000503000000020004" charset="0"/>
                <a:ea typeface="黑体-简" panose="02000000000000000000" charset="-122"/>
              </a:endParaRPr>
            </a:p>
          </p:txBody>
        </p:sp>
      </p:gr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rot="5400000">
            <a:off x="17062766" y="1459636"/>
            <a:ext cx="5470318" cy="7108100"/>
            <a:chOff x="668597" y="2446685"/>
            <a:chExt cx="2735159" cy="3554050"/>
          </a:xfrm>
        </p:grpSpPr>
        <p:sp>
          <p:nvSpPr>
            <p:cNvPr id="14" name="箭头3"/>
            <p:cNvSpPr>
              <a:spLocks noChangeArrowheads="1"/>
            </p:cNvSpPr>
            <p:nvPr/>
          </p:nvSpPr>
          <p:spPr bwMode="auto">
            <a:xfrm flipV="1">
              <a:off x="1090076" y="4457683"/>
              <a:ext cx="819150" cy="1141413"/>
            </a:xfrm>
            <a:custGeom>
              <a:avLst/>
              <a:gdLst/>
              <a:ahLst/>
              <a:cxnLst>
                <a:cxn ang="0">
                  <a:pos x="118" y="1044"/>
                </a:cxn>
                <a:cxn ang="0">
                  <a:pos x="128" y="340"/>
                </a:cxn>
                <a:cxn ang="0">
                  <a:pos x="264" y="210"/>
                </a:cxn>
                <a:cxn ang="0">
                  <a:pos x="720" y="202"/>
                </a:cxn>
                <a:cxn ang="0">
                  <a:pos x="720" y="320"/>
                </a:cxn>
                <a:cxn ang="0">
                  <a:pos x="933" y="153"/>
                </a:cxn>
                <a:cxn ang="0">
                  <a:pos x="712" y="0"/>
                </a:cxn>
                <a:cxn ang="0">
                  <a:pos x="714" y="92"/>
                </a:cxn>
                <a:cxn ang="0">
                  <a:pos x="234" y="94"/>
                </a:cxn>
                <a:cxn ang="0">
                  <a:pos x="0" y="298"/>
                </a:cxn>
                <a:cxn ang="0">
                  <a:pos x="0" y="1058"/>
                </a:cxn>
                <a:cxn ang="0">
                  <a:pos x="118" y="1044"/>
                </a:cxn>
              </a:cxnLst>
              <a:rect l="0" t="0" r="r" b="b"/>
              <a:pathLst>
                <a:path w="933" h="1182">
                  <a:moveTo>
                    <a:pt x="118" y="1044"/>
                  </a:moveTo>
                  <a:lnTo>
                    <a:pt x="128" y="340"/>
                  </a:lnTo>
                  <a:cubicBezTo>
                    <a:pt x="134" y="214"/>
                    <a:pt x="182" y="212"/>
                    <a:pt x="264" y="210"/>
                  </a:cubicBezTo>
                  <a:lnTo>
                    <a:pt x="720" y="202"/>
                  </a:lnTo>
                  <a:lnTo>
                    <a:pt x="720" y="320"/>
                  </a:lnTo>
                  <a:lnTo>
                    <a:pt x="933" y="153"/>
                  </a:lnTo>
                  <a:lnTo>
                    <a:pt x="712" y="0"/>
                  </a:lnTo>
                  <a:lnTo>
                    <a:pt x="714" y="92"/>
                  </a:lnTo>
                  <a:cubicBezTo>
                    <a:pt x="714" y="92"/>
                    <a:pt x="406" y="94"/>
                    <a:pt x="234" y="94"/>
                  </a:cubicBezTo>
                  <a:cubicBezTo>
                    <a:pt x="60" y="96"/>
                    <a:pt x="2" y="156"/>
                    <a:pt x="0" y="298"/>
                  </a:cubicBezTo>
                  <a:lnTo>
                    <a:pt x="0" y="1058"/>
                  </a:lnTo>
                  <a:cubicBezTo>
                    <a:pt x="20" y="1182"/>
                    <a:pt x="93" y="1170"/>
                    <a:pt x="118" y="1044"/>
                  </a:cubicBezTo>
                  <a:close/>
                </a:path>
              </a:pathLst>
            </a:custGeom>
            <a:solidFill>
              <a:srgbClr val="A6A6A6"/>
            </a:solidFill>
            <a:ln w="9525">
              <a:noFill/>
              <a:round/>
            </a:ln>
          </p:spPr>
          <p:txBody>
            <a:bodyPr wrap="none" lIns="124222" tIns="62110" rIns="124222" bIns="6211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000000"/>
                </a:solidFill>
                <a:effectLst/>
                <a:uLnTx/>
                <a:uFillTx/>
                <a:latin typeface="微软雅黑" charset="-122"/>
                <a:ea typeface="微软雅黑" charset="-122"/>
                <a:cs typeface="+mn-ea"/>
                <a:sym typeface="+mn-lt"/>
              </a:endParaRPr>
            </a:p>
          </p:txBody>
        </p:sp>
        <p:sp>
          <p:nvSpPr>
            <p:cNvPr id="15" name="箭头2"/>
            <p:cNvSpPr>
              <a:spLocks noChangeArrowheads="1"/>
            </p:cNvSpPr>
            <p:nvPr/>
          </p:nvSpPr>
          <p:spPr bwMode="auto">
            <a:xfrm rot="16200000">
              <a:off x="1305977" y="3983020"/>
              <a:ext cx="244475" cy="974725"/>
            </a:xfrm>
            <a:custGeom>
              <a:avLst/>
              <a:gdLst/>
              <a:ahLst/>
              <a:cxnLst>
                <a:cxn ang="0">
                  <a:pos x="37" y="1"/>
                </a:cxn>
                <a:cxn ang="0">
                  <a:pos x="45" y="472"/>
                </a:cxn>
                <a:cxn ang="0">
                  <a:pos x="0" y="474"/>
                </a:cxn>
                <a:cxn ang="0">
                  <a:pos x="72" y="604"/>
                </a:cxn>
                <a:cxn ang="0">
                  <a:pos x="142" y="474"/>
                </a:cxn>
                <a:cxn ang="0">
                  <a:pos x="100" y="474"/>
                </a:cxn>
                <a:cxn ang="0">
                  <a:pos x="99" y="0"/>
                </a:cxn>
                <a:cxn ang="0">
                  <a:pos x="37" y="1"/>
                </a:cxn>
              </a:cxnLst>
              <a:rect l="0" t="0" r="r" b="b"/>
              <a:pathLst>
                <a:path w="142" h="604">
                  <a:moveTo>
                    <a:pt x="37" y="1"/>
                  </a:moveTo>
                  <a:lnTo>
                    <a:pt x="45" y="472"/>
                  </a:lnTo>
                  <a:lnTo>
                    <a:pt x="0" y="474"/>
                  </a:lnTo>
                  <a:lnTo>
                    <a:pt x="72" y="604"/>
                  </a:lnTo>
                  <a:lnTo>
                    <a:pt x="142" y="474"/>
                  </a:lnTo>
                  <a:lnTo>
                    <a:pt x="100" y="474"/>
                  </a:lnTo>
                  <a:lnTo>
                    <a:pt x="99" y="0"/>
                  </a:lnTo>
                  <a:lnTo>
                    <a:pt x="37" y="1"/>
                  </a:lnTo>
                  <a:close/>
                </a:path>
              </a:pathLst>
            </a:custGeom>
            <a:solidFill>
              <a:srgbClr val="A6A6A6"/>
            </a:solidFill>
            <a:ln w="9525">
              <a:noFill/>
              <a:round/>
            </a:ln>
          </p:spPr>
          <p:txBody>
            <a:bodyPr wrap="none" lIns="124222" tIns="62110" rIns="124222" bIns="6211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000000"/>
                </a:solidFill>
                <a:effectLst/>
                <a:uLnTx/>
                <a:uFillTx/>
                <a:latin typeface="微软雅黑" charset="-122"/>
                <a:ea typeface="微软雅黑" charset="-122"/>
                <a:cs typeface="+mn-ea"/>
                <a:sym typeface="+mn-lt"/>
              </a:endParaRPr>
            </a:p>
          </p:txBody>
        </p:sp>
        <p:sp>
          <p:nvSpPr>
            <p:cNvPr id="16" name="箭头1"/>
            <p:cNvSpPr>
              <a:spLocks noChangeArrowheads="1"/>
            </p:cNvSpPr>
            <p:nvPr/>
          </p:nvSpPr>
          <p:spPr bwMode="auto">
            <a:xfrm>
              <a:off x="1085313" y="3211495"/>
              <a:ext cx="819150" cy="1322387"/>
            </a:xfrm>
            <a:custGeom>
              <a:avLst/>
              <a:gdLst/>
              <a:ahLst/>
              <a:cxnLst>
                <a:cxn ang="0">
                  <a:pos x="118" y="1044"/>
                </a:cxn>
                <a:cxn ang="0">
                  <a:pos x="128" y="340"/>
                </a:cxn>
                <a:cxn ang="0">
                  <a:pos x="264" y="210"/>
                </a:cxn>
                <a:cxn ang="0">
                  <a:pos x="720" y="202"/>
                </a:cxn>
                <a:cxn ang="0">
                  <a:pos x="720" y="320"/>
                </a:cxn>
                <a:cxn ang="0">
                  <a:pos x="933" y="153"/>
                </a:cxn>
                <a:cxn ang="0">
                  <a:pos x="712" y="0"/>
                </a:cxn>
                <a:cxn ang="0">
                  <a:pos x="714" y="92"/>
                </a:cxn>
                <a:cxn ang="0">
                  <a:pos x="234" y="94"/>
                </a:cxn>
                <a:cxn ang="0">
                  <a:pos x="0" y="298"/>
                </a:cxn>
                <a:cxn ang="0">
                  <a:pos x="0" y="1058"/>
                </a:cxn>
                <a:cxn ang="0">
                  <a:pos x="118" y="1044"/>
                </a:cxn>
              </a:cxnLst>
              <a:rect l="0" t="0" r="r" b="b"/>
              <a:pathLst>
                <a:path w="933" h="1182">
                  <a:moveTo>
                    <a:pt x="118" y="1044"/>
                  </a:moveTo>
                  <a:lnTo>
                    <a:pt x="128" y="340"/>
                  </a:lnTo>
                  <a:cubicBezTo>
                    <a:pt x="134" y="214"/>
                    <a:pt x="182" y="212"/>
                    <a:pt x="264" y="210"/>
                  </a:cubicBezTo>
                  <a:lnTo>
                    <a:pt x="720" y="202"/>
                  </a:lnTo>
                  <a:lnTo>
                    <a:pt x="720" y="320"/>
                  </a:lnTo>
                  <a:lnTo>
                    <a:pt x="933" y="153"/>
                  </a:lnTo>
                  <a:lnTo>
                    <a:pt x="712" y="0"/>
                  </a:lnTo>
                  <a:lnTo>
                    <a:pt x="714" y="92"/>
                  </a:lnTo>
                  <a:cubicBezTo>
                    <a:pt x="714" y="92"/>
                    <a:pt x="406" y="94"/>
                    <a:pt x="234" y="94"/>
                  </a:cubicBezTo>
                  <a:cubicBezTo>
                    <a:pt x="60" y="96"/>
                    <a:pt x="2" y="156"/>
                    <a:pt x="0" y="298"/>
                  </a:cubicBezTo>
                  <a:lnTo>
                    <a:pt x="0" y="1058"/>
                  </a:lnTo>
                  <a:cubicBezTo>
                    <a:pt x="20" y="1182"/>
                    <a:pt x="93" y="1170"/>
                    <a:pt x="118" y="1044"/>
                  </a:cubicBezTo>
                  <a:close/>
                </a:path>
              </a:pathLst>
            </a:custGeom>
            <a:solidFill>
              <a:srgbClr val="A6A6A6"/>
            </a:solidFill>
            <a:ln w="9525">
              <a:noFill/>
              <a:round/>
            </a:ln>
          </p:spPr>
          <p:txBody>
            <a:bodyPr wrap="none" lIns="124222" tIns="62110" rIns="124222" bIns="6211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000000"/>
                </a:solidFill>
                <a:effectLst/>
                <a:uLnTx/>
                <a:uFillTx/>
                <a:latin typeface="微软雅黑" charset="-122"/>
                <a:ea typeface="微软雅黑" charset="-122"/>
                <a:cs typeface="+mn-ea"/>
                <a:sym typeface="+mn-lt"/>
              </a:endParaRPr>
            </a:p>
          </p:txBody>
        </p:sp>
        <p:sp>
          <p:nvSpPr>
            <p:cNvPr id="17" name="标题1"/>
            <p:cNvSpPr>
              <a:spLocks noChangeArrowheads="1"/>
            </p:cNvSpPr>
            <p:nvPr/>
          </p:nvSpPr>
          <p:spPr bwMode="auto">
            <a:xfrm rot="16200000">
              <a:off x="1850748" y="5234502"/>
              <a:ext cx="931862" cy="600602"/>
            </a:xfrm>
            <a:prstGeom prst="roundRect">
              <a:avLst>
                <a:gd name="adj" fmla="val 11921"/>
              </a:avLst>
            </a:prstGeom>
            <a:solidFill>
              <a:schemeClr val="bg1">
                <a:lumMod val="65000"/>
              </a:schemeClr>
            </a:solidFill>
            <a:ln w="25400">
              <a:noFill/>
              <a:round/>
            </a:ln>
          </p:spPr>
          <p:txBody>
            <a:bodyPr lIns="124222" tIns="62110" rIns="124222" bIns="62110" anchor="ctr"/>
            <a:lstStyle/>
            <a:p>
              <a:pPr marL="0" marR="0" lvl="0" indent="0" algn="ctr" defTabSz="914400" rtl="0" eaLnBrk="1" fontAlgn="auto" latinLnBrk="0" hangingPunct="1">
                <a:lnSpc>
                  <a:spcPct val="120000"/>
                </a:lnSpc>
                <a:spcBef>
                  <a:spcPts val="0"/>
                </a:spcBef>
                <a:spcAft>
                  <a:spcPts val="0"/>
                </a:spcAft>
                <a:buClrTx/>
                <a:buSzTx/>
                <a:buFontTx/>
                <a:buNone/>
                <a:defRPr/>
              </a:pPr>
              <a:r>
                <a:rPr kumimoji="0" lang="zh-CN" altLang="en-US" sz="2200" b="1" i="0" u="none" strike="noStrike" kern="0" cap="none" spc="0" normalizeH="0" baseline="0" noProof="0" dirty="0">
                  <a:ln>
                    <a:noFill/>
                  </a:ln>
                  <a:solidFill>
                    <a:srgbClr val="F2F2F2"/>
                  </a:solidFill>
                  <a:effectLst/>
                  <a:uLnTx/>
                  <a:uFillTx/>
                  <a:latin typeface="Helvetica Neue" panose="02000503000000020004" charset="0"/>
                  <a:ea typeface="黑体-简" panose="02000000000000000000" charset="-122"/>
                  <a:cs typeface="+mn-ea"/>
                  <a:sym typeface="+mn-lt"/>
                </a:rPr>
                <a:t>借助 </a:t>
              </a:r>
              <a:r>
                <a:rPr kumimoji="0" lang="it-IT" altLang="zh-CN" sz="2200" b="1" i="0" u="none" strike="noStrike" kern="0" cap="none" spc="0" normalizeH="0" baseline="0" noProof="0" dirty="0">
                  <a:ln>
                    <a:noFill/>
                  </a:ln>
                  <a:solidFill>
                    <a:srgbClr val="F2F2F2"/>
                  </a:solidFill>
                  <a:effectLst/>
                  <a:uLnTx/>
                  <a:uFillTx/>
                  <a:latin typeface="Helvetica Neue" panose="02000503000000020004" charset="0"/>
                  <a:ea typeface="黑体-简" panose="02000000000000000000" charset="-122"/>
                  <a:cs typeface="+mn-ea"/>
                  <a:sym typeface="+mn-lt"/>
                </a:rPr>
                <a:t>ETL </a:t>
              </a:r>
              <a:r>
                <a:rPr kumimoji="0" lang="zh-CN" altLang="en-US" sz="2200" b="1" i="0" u="none" strike="noStrike" kern="0" cap="none" spc="0" normalizeH="0" baseline="0" noProof="0" dirty="0">
                  <a:ln>
                    <a:noFill/>
                  </a:ln>
                  <a:solidFill>
                    <a:srgbClr val="F2F2F2"/>
                  </a:solidFill>
                  <a:effectLst/>
                  <a:uLnTx/>
                  <a:uFillTx/>
                  <a:latin typeface="Helvetica Neue" panose="02000503000000020004" charset="0"/>
                  <a:ea typeface="黑体-简" panose="02000000000000000000" charset="-122"/>
                  <a:cs typeface="+mn-ea"/>
                  <a:sym typeface="+mn-lt"/>
                </a:rPr>
                <a:t>工具</a:t>
              </a:r>
              <a:endParaRPr kumimoji="0" lang="zh-CN" altLang="zh-CN" sz="2200" b="1" i="0" u="none" strike="noStrike" kern="0" cap="none" spc="0" normalizeH="0" baseline="0" noProof="0" dirty="0">
                <a:ln>
                  <a:noFill/>
                </a:ln>
                <a:solidFill>
                  <a:srgbClr val="F2F2F2"/>
                </a:solidFill>
                <a:effectLst/>
                <a:uLnTx/>
                <a:uFillTx/>
                <a:latin typeface="Helvetica Neue" panose="02000503000000020004" charset="0"/>
                <a:ea typeface="黑体-简" panose="02000000000000000000" charset="-122"/>
                <a:cs typeface="+mn-ea"/>
                <a:sym typeface="+mn-lt"/>
              </a:endParaRPr>
            </a:p>
          </p:txBody>
        </p:sp>
        <p:sp>
          <p:nvSpPr>
            <p:cNvPr id="18" name="标题2"/>
            <p:cNvSpPr>
              <a:spLocks noChangeArrowheads="1"/>
            </p:cNvSpPr>
            <p:nvPr/>
          </p:nvSpPr>
          <p:spPr bwMode="auto">
            <a:xfrm rot="16200000">
              <a:off x="1857102" y="4157380"/>
              <a:ext cx="931862" cy="600602"/>
            </a:xfrm>
            <a:prstGeom prst="roundRect">
              <a:avLst>
                <a:gd name="adj" fmla="val 11921"/>
              </a:avLst>
            </a:prstGeom>
            <a:solidFill>
              <a:schemeClr val="accent1">
                <a:lumMod val="60000"/>
                <a:lumOff val="40000"/>
              </a:schemeClr>
            </a:solidFill>
            <a:ln w="25400">
              <a:noFill/>
              <a:round/>
            </a:ln>
          </p:spPr>
          <p:txBody>
            <a:bodyPr lIns="124222" tIns="62110" rIns="124222" bIns="62110" anchor="ctr"/>
            <a:lstStyle/>
            <a:p>
              <a:pPr marL="0" marR="0" lvl="0" indent="0" algn="ctr" defTabSz="914400" rtl="0" eaLnBrk="1" fontAlgn="auto" latinLnBrk="0" hangingPunct="1">
                <a:lnSpc>
                  <a:spcPct val="120000"/>
                </a:lnSpc>
                <a:spcBef>
                  <a:spcPts val="0"/>
                </a:spcBef>
                <a:spcAft>
                  <a:spcPts val="0"/>
                </a:spcAft>
                <a:buClrTx/>
                <a:buSzTx/>
                <a:buFontTx/>
                <a:buNone/>
                <a:defRPr/>
              </a:pPr>
              <a:r>
                <a:rPr kumimoji="0" lang="it-IT" altLang="zh-CN" sz="2200" b="1" i="0" u="none" strike="noStrike" kern="0" cap="none" spc="0" normalizeH="0" baseline="0" noProof="0" dirty="0">
                  <a:ln>
                    <a:noFill/>
                  </a:ln>
                  <a:solidFill>
                    <a:srgbClr val="F2F2F2"/>
                  </a:solidFill>
                  <a:effectLst/>
                  <a:uLnTx/>
                  <a:uFillTx/>
                  <a:latin typeface="Helvetica Neue" panose="02000503000000020004" charset="0"/>
                  <a:ea typeface="黑体-简" panose="02000000000000000000" charset="-122"/>
                  <a:cs typeface="+mn-ea"/>
                  <a:sym typeface="+mn-lt"/>
                </a:rPr>
                <a:t>SQL</a:t>
              </a:r>
              <a:r>
                <a:rPr kumimoji="0" lang="zh-CN" altLang="en-US" sz="2200" b="1" i="0" u="none" strike="noStrike" kern="0" cap="none" spc="0" normalizeH="0" baseline="0" noProof="0" dirty="0">
                  <a:ln>
                    <a:noFill/>
                  </a:ln>
                  <a:solidFill>
                    <a:srgbClr val="F2F2F2"/>
                  </a:solidFill>
                  <a:effectLst/>
                  <a:uLnTx/>
                  <a:uFillTx/>
                  <a:latin typeface="Helvetica Neue" panose="02000503000000020004" charset="0"/>
                  <a:ea typeface="黑体-简" panose="02000000000000000000" charset="-122"/>
                  <a:cs typeface="+mn-ea"/>
                  <a:sym typeface="+mn-lt"/>
                </a:rPr>
                <a:t>方式实现</a:t>
              </a:r>
              <a:endParaRPr kumimoji="0" lang="zh-CN" altLang="zh-CN" sz="2200" b="1" i="0" u="none" strike="noStrike" kern="0" cap="none" spc="0" normalizeH="0" baseline="0" noProof="0" dirty="0">
                <a:ln>
                  <a:noFill/>
                </a:ln>
                <a:solidFill>
                  <a:srgbClr val="F2F2F2"/>
                </a:solidFill>
                <a:effectLst/>
                <a:uLnTx/>
                <a:uFillTx/>
                <a:latin typeface="Helvetica Neue" panose="02000503000000020004" charset="0"/>
                <a:ea typeface="黑体-简" panose="02000000000000000000" charset="-122"/>
                <a:cs typeface="+mn-ea"/>
                <a:sym typeface="+mn-lt"/>
              </a:endParaRPr>
            </a:p>
          </p:txBody>
        </p:sp>
        <p:sp>
          <p:nvSpPr>
            <p:cNvPr id="19" name="标题3"/>
            <p:cNvSpPr>
              <a:spLocks noChangeArrowheads="1"/>
            </p:cNvSpPr>
            <p:nvPr/>
          </p:nvSpPr>
          <p:spPr bwMode="auto">
            <a:xfrm rot="16200000">
              <a:off x="1853926" y="3072288"/>
              <a:ext cx="931862" cy="594248"/>
            </a:xfrm>
            <a:prstGeom prst="roundRect">
              <a:avLst>
                <a:gd name="adj" fmla="val 11921"/>
              </a:avLst>
            </a:prstGeom>
            <a:solidFill>
              <a:srgbClr val="0A7BE0"/>
            </a:solidFill>
            <a:ln w="25400">
              <a:noFill/>
              <a:round/>
            </a:ln>
          </p:spPr>
          <p:txBody>
            <a:bodyPr lIns="124222" tIns="62110" rIns="124222" bIns="62110" anchor="ctr"/>
            <a:lstStyle/>
            <a:p>
              <a:pPr marL="0" marR="0" lvl="0" indent="0" algn="ctr" defTabSz="914400" rtl="0" eaLnBrk="1" fontAlgn="auto" latinLnBrk="0" hangingPunct="1">
                <a:lnSpc>
                  <a:spcPct val="120000"/>
                </a:lnSpc>
                <a:spcBef>
                  <a:spcPts val="0"/>
                </a:spcBef>
                <a:spcAft>
                  <a:spcPts val="0"/>
                </a:spcAft>
                <a:buClrTx/>
                <a:buSzTx/>
                <a:buFontTx/>
                <a:buNone/>
                <a:defRPr/>
              </a:pPr>
              <a:r>
                <a:rPr kumimoji="0" lang="en-US" altLang="zh-CN" sz="2200" b="1" i="0" u="none" strike="noStrike" kern="0" cap="none" spc="0" normalizeH="0" baseline="0" noProof="0" dirty="0">
                  <a:ln>
                    <a:noFill/>
                  </a:ln>
                  <a:solidFill>
                    <a:srgbClr val="F2F2F2"/>
                  </a:solidFill>
                  <a:effectLst/>
                  <a:uLnTx/>
                  <a:uFillTx/>
                  <a:latin typeface="Helvetica Neue" panose="02000503000000020004" charset="0"/>
                  <a:ea typeface="黑体-简" panose="02000000000000000000" charset="-122"/>
                  <a:cs typeface="+mn-ea"/>
                  <a:sym typeface="+mn-lt"/>
                </a:rPr>
                <a:t>ETL</a:t>
              </a:r>
              <a:r>
                <a:rPr kumimoji="0" lang="zh-CN" altLang="en-US" sz="2200" b="1" i="0" u="none" strike="noStrike" kern="0" cap="none" spc="0" normalizeH="0" baseline="0" noProof="0" dirty="0">
                  <a:ln>
                    <a:noFill/>
                  </a:ln>
                  <a:solidFill>
                    <a:srgbClr val="F2F2F2"/>
                  </a:solidFill>
                  <a:effectLst/>
                  <a:uLnTx/>
                  <a:uFillTx/>
                  <a:latin typeface="Helvetica Neue" panose="02000503000000020004" charset="0"/>
                  <a:ea typeface="黑体-简" panose="02000000000000000000" charset="-122"/>
                  <a:cs typeface="+mn-ea"/>
                  <a:sym typeface="+mn-lt"/>
                </a:rPr>
                <a:t>工具和</a:t>
              </a:r>
              <a:r>
                <a:rPr kumimoji="0" lang="en-US" altLang="zh-CN" sz="2200" b="1" i="0" u="none" strike="noStrike" kern="0" cap="none" spc="0" normalizeH="0" baseline="0" noProof="0" dirty="0">
                  <a:ln>
                    <a:noFill/>
                  </a:ln>
                  <a:solidFill>
                    <a:srgbClr val="F2F2F2"/>
                  </a:solidFill>
                  <a:effectLst/>
                  <a:uLnTx/>
                  <a:uFillTx/>
                  <a:latin typeface="Helvetica Neue" panose="02000503000000020004" charset="0"/>
                  <a:ea typeface="黑体-简" panose="02000000000000000000" charset="-122"/>
                  <a:cs typeface="+mn-ea"/>
                  <a:sym typeface="+mn-lt"/>
                </a:rPr>
                <a:t>SQL</a:t>
              </a:r>
              <a:r>
                <a:rPr kumimoji="0" lang="zh-CN" altLang="en-US" sz="2200" b="1" i="0" u="none" strike="noStrike" kern="0" cap="none" spc="0" normalizeH="0" baseline="0" noProof="0" dirty="0">
                  <a:ln>
                    <a:noFill/>
                  </a:ln>
                  <a:solidFill>
                    <a:srgbClr val="F2F2F2"/>
                  </a:solidFill>
                  <a:effectLst/>
                  <a:uLnTx/>
                  <a:uFillTx/>
                  <a:latin typeface="Helvetica Neue" panose="02000503000000020004" charset="0"/>
                  <a:ea typeface="黑体-简" panose="02000000000000000000" charset="-122"/>
                  <a:cs typeface="+mn-ea"/>
                  <a:sym typeface="+mn-lt"/>
                </a:rPr>
                <a:t>相结合</a:t>
              </a:r>
              <a:endParaRPr kumimoji="0" lang="zh-CN" altLang="zh-CN" sz="2200" b="1" i="0" u="none" strike="noStrike" kern="0" cap="none" spc="0" normalizeH="0" baseline="0" noProof="0" dirty="0">
                <a:ln>
                  <a:noFill/>
                </a:ln>
                <a:solidFill>
                  <a:srgbClr val="F2F2F2"/>
                </a:solidFill>
                <a:effectLst/>
                <a:uLnTx/>
                <a:uFillTx/>
                <a:latin typeface="Helvetica Neue" panose="02000503000000020004" charset="0"/>
                <a:ea typeface="黑体-简" panose="02000000000000000000" charset="-122"/>
                <a:cs typeface="+mn-ea"/>
                <a:sym typeface="+mn-lt"/>
              </a:endParaRPr>
            </a:p>
          </p:txBody>
        </p:sp>
        <p:sp>
          <p:nvSpPr>
            <p:cNvPr id="20" name="Oval 19"/>
            <p:cNvSpPr>
              <a:spLocks noChangeArrowheads="1"/>
            </p:cNvSpPr>
            <p:nvPr/>
          </p:nvSpPr>
          <p:spPr bwMode="auto">
            <a:xfrm rot="16200000">
              <a:off x="669390" y="4010006"/>
              <a:ext cx="893763" cy="895350"/>
            </a:xfrm>
            <a:prstGeom prst="ellipse">
              <a:avLst/>
            </a:prstGeom>
            <a:solidFill>
              <a:srgbClr val="0A7BE0"/>
            </a:solidFill>
            <a:ln w="9525">
              <a:noFill/>
              <a:round/>
            </a:ln>
          </p:spPr>
          <p:txBody>
            <a:bodyPr lIns="124222" tIns="62110" rIns="124222" bIns="62110" anchor="ctr"/>
            <a:lstStyle/>
            <a:p>
              <a:pPr marL="0" marR="0" lvl="0" indent="0" algn="ctr" defTabSz="914400" rtl="0" eaLnBrk="1" fontAlgn="auto" latinLnBrk="0" hangingPunct="1">
                <a:lnSpc>
                  <a:spcPct val="120000"/>
                </a:lnSpc>
                <a:spcBef>
                  <a:spcPts val="0"/>
                </a:spcBef>
                <a:spcAft>
                  <a:spcPts val="0"/>
                </a:spcAft>
                <a:buClrTx/>
                <a:buSzTx/>
                <a:buFontTx/>
                <a:buNone/>
                <a:defRPr/>
              </a:pPr>
              <a:r>
                <a:rPr kumimoji="0" lang="zh-CN" altLang="en-US" sz="2400" b="1" i="0" u="none" strike="noStrike" kern="0" cap="none" spc="0" normalizeH="0" baseline="0" noProof="0" dirty="0">
                  <a:ln>
                    <a:noFill/>
                  </a:ln>
                  <a:solidFill>
                    <a:prstClr val="white"/>
                  </a:solidFill>
                  <a:effectLst/>
                  <a:uLnTx/>
                  <a:uFillTx/>
                  <a:latin typeface="Helvetica Neue" panose="02000503000000020004" charset="0"/>
                  <a:ea typeface="黑体-简" panose="02000000000000000000" charset="-122"/>
                  <a:cs typeface="+mn-ea"/>
                  <a:sym typeface="+mn-lt"/>
                </a:rPr>
                <a:t>常用</a:t>
              </a:r>
              <a:r>
                <a:rPr kumimoji="0" lang="en-US" altLang="zh-CN" sz="2400" b="1" i="0" u="none" strike="noStrike" kern="0" cap="none" spc="0" normalizeH="0" baseline="0" noProof="0" dirty="0">
                  <a:ln>
                    <a:noFill/>
                  </a:ln>
                  <a:solidFill>
                    <a:prstClr val="white"/>
                  </a:solidFill>
                  <a:effectLst/>
                  <a:uLnTx/>
                  <a:uFillTx/>
                  <a:latin typeface="Helvetica Neue" panose="02000503000000020004" charset="0"/>
                  <a:ea typeface="黑体-简" panose="02000000000000000000" charset="-122"/>
                  <a:cs typeface="+mn-ea"/>
                  <a:sym typeface="+mn-lt"/>
                </a:rPr>
                <a:t>ETL</a:t>
              </a:r>
              <a:endParaRPr kumimoji="0" lang="en-US" altLang="zh-CN" sz="2400" b="1" i="0" u="none" strike="noStrike" kern="0" cap="none" spc="0" normalizeH="0" baseline="0" noProof="0" dirty="0">
                <a:ln>
                  <a:noFill/>
                </a:ln>
                <a:solidFill>
                  <a:prstClr val="white"/>
                </a:solidFill>
                <a:effectLst/>
                <a:uLnTx/>
                <a:uFillTx/>
                <a:latin typeface="Helvetica Neue" panose="02000503000000020004" charset="0"/>
                <a:ea typeface="黑体-简" panose="02000000000000000000" charset="-122"/>
                <a:cs typeface="+mn-ea"/>
                <a:sym typeface="+mn-lt"/>
              </a:endParaRPr>
            </a:p>
            <a:p>
              <a:pPr marL="0" marR="0" lvl="0" indent="0" algn="ctr" defTabSz="914400" rtl="0" eaLnBrk="1" fontAlgn="auto" latinLnBrk="0" hangingPunct="1">
                <a:lnSpc>
                  <a:spcPct val="120000"/>
                </a:lnSpc>
                <a:spcBef>
                  <a:spcPts val="0"/>
                </a:spcBef>
                <a:spcAft>
                  <a:spcPts val="0"/>
                </a:spcAft>
                <a:buClrTx/>
                <a:buSzTx/>
                <a:buFontTx/>
                <a:buNone/>
                <a:defRPr/>
              </a:pPr>
              <a:r>
                <a:rPr kumimoji="0" lang="zh-CN" altLang="en-US" sz="2400" b="1" i="0" u="none" strike="noStrike" kern="0" cap="none" spc="0" normalizeH="0" baseline="0" noProof="0" dirty="0">
                  <a:ln>
                    <a:noFill/>
                  </a:ln>
                  <a:solidFill>
                    <a:prstClr val="white"/>
                  </a:solidFill>
                  <a:effectLst/>
                  <a:uLnTx/>
                  <a:uFillTx/>
                  <a:latin typeface="Helvetica Neue" panose="02000503000000020004" charset="0"/>
                  <a:ea typeface="黑体-简" panose="02000000000000000000" charset="-122"/>
                  <a:cs typeface="+mn-ea"/>
                  <a:sym typeface="+mn-lt"/>
                </a:rPr>
                <a:t>方法</a:t>
              </a:r>
              <a:endParaRPr kumimoji="0" lang="en-US" altLang="zh-CN" sz="2400" b="1" i="0" u="none" strike="noStrike" kern="0" cap="none" spc="0" normalizeH="0" baseline="0" noProof="0" dirty="0">
                <a:ln>
                  <a:noFill/>
                </a:ln>
                <a:solidFill>
                  <a:prstClr val="white"/>
                </a:solidFill>
                <a:effectLst/>
                <a:uLnTx/>
                <a:uFillTx/>
                <a:latin typeface="Helvetica Neue" panose="02000503000000020004" charset="0"/>
                <a:ea typeface="黑体-简" panose="02000000000000000000" charset="-122"/>
                <a:cs typeface="+mn-ea"/>
                <a:sym typeface="+mn-lt"/>
              </a:endParaRPr>
            </a:p>
          </p:txBody>
        </p:sp>
        <p:sp>
          <p:nvSpPr>
            <p:cNvPr id="22" name="文本1"/>
            <p:cNvSpPr>
              <a:spLocks noChangeArrowheads="1"/>
            </p:cNvSpPr>
            <p:nvPr/>
          </p:nvSpPr>
          <p:spPr bwMode="auto">
            <a:xfrm rot="16200000">
              <a:off x="1404020" y="4000998"/>
              <a:ext cx="3554050" cy="445423"/>
            </a:xfrm>
            <a:prstGeom prst="roundRect">
              <a:avLst>
                <a:gd name="adj" fmla="val 11505"/>
              </a:avLst>
            </a:prstGeom>
            <a:noFill/>
            <a:ln w="15875">
              <a:solidFill>
                <a:schemeClr val="bg1">
                  <a:lumMod val="75000"/>
                </a:schemeClr>
              </a:solidFill>
              <a:round/>
            </a:ln>
          </p:spPr>
          <p:txBody>
            <a:bodyPr lIns="124222" tIns="62110" rIns="124222" bIns="62110" anchor="ctr"/>
            <a:lstStyle/>
            <a:p>
              <a:pPr marL="228600" marR="0" lvl="0" indent="-228600" algn="l" defTabSz="914400" rtl="0" eaLnBrk="1" fontAlgn="auto" latinLnBrk="0" hangingPunct="1">
                <a:lnSpc>
                  <a:spcPct val="120000"/>
                </a:lnSpc>
                <a:spcBef>
                  <a:spcPts val="0"/>
                </a:spcBef>
                <a:spcAft>
                  <a:spcPts val="0"/>
                </a:spcAft>
                <a:buClrTx/>
                <a:buSzTx/>
                <a:buFont typeface="+mj-lt"/>
                <a:buAutoNum type="arabicPeriod"/>
                <a:defRPr/>
              </a:pPr>
              <a:r>
                <a:rPr kumimoji="0" lang="zh-CN" altLang="en-US" sz="2200" b="0" i="0" u="none" strike="noStrike" kern="1200" cap="none" spc="0" normalizeH="0" baseline="0" noProof="0" dirty="0">
                  <a:ln>
                    <a:noFill/>
                  </a:ln>
                  <a:solidFill>
                    <a:srgbClr val="FFFFFF">
                      <a:lumMod val="50000"/>
                    </a:srgbClr>
                  </a:solidFill>
                  <a:effectLst/>
                  <a:uLnTx/>
                  <a:uFillTx/>
                  <a:latin typeface="Helvetica Neue" panose="02000503000000020004" charset="0"/>
                  <a:ea typeface="黑体-简" panose="02000000000000000000" charset="-122"/>
                  <a:cs typeface="+mn-ea"/>
                  <a:sym typeface="+mn-lt"/>
                </a:rPr>
                <a:t>开源：</a:t>
              </a:r>
              <a:r>
                <a:rPr kumimoji="0" lang="it-IT" altLang="zh-CN" sz="2200" b="0" i="0" u="none" strike="noStrike" kern="1200" cap="none" spc="0" normalizeH="0" baseline="0" noProof="0" dirty="0">
                  <a:ln>
                    <a:noFill/>
                  </a:ln>
                  <a:solidFill>
                    <a:srgbClr val="FFFFFF">
                      <a:lumMod val="50000"/>
                    </a:srgbClr>
                  </a:solidFill>
                  <a:effectLst/>
                  <a:uLnTx/>
                  <a:uFillTx/>
                  <a:latin typeface="Helvetica Neue" panose="02000503000000020004" charset="0"/>
                  <a:ea typeface="黑体-简" panose="02000000000000000000" charset="-122"/>
                  <a:cs typeface="+mn-ea"/>
                  <a:sym typeface="+mn-lt"/>
                </a:rPr>
                <a:t>DataX</a:t>
              </a:r>
              <a:r>
                <a:rPr kumimoji="0" lang="zh-CN" altLang="it-IT" sz="2200" b="0" i="0" u="none" strike="noStrike" kern="1200" cap="none" spc="0" normalizeH="0" baseline="0" noProof="0" dirty="0">
                  <a:ln>
                    <a:noFill/>
                  </a:ln>
                  <a:solidFill>
                    <a:srgbClr val="FFFFFF">
                      <a:lumMod val="50000"/>
                    </a:srgbClr>
                  </a:solidFill>
                  <a:effectLst/>
                  <a:uLnTx/>
                  <a:uFillTx/>
                  <a:latin typeface="Helvetica Neue" panose="02000503000000020004" charset="0"/>
                  <a:ea typeface="黑体-简" panose="02000000000000000000" charset="-122"/>
                  <a:cs typeface="+mn-ea"/>
                  <a:sym typeface="+mn-lt"/>
                </a:rPr>
                <a:t>、 </a:t>
              </a:r>
              <a:r>
                <a:rPr kumimoji="0" lang="it-IT" altLang="zh-CN" sz="2200" b="0" i="0" u="none" strike="noStrike" kern="1200" cap="none" spc="0" normalizeH="0" baseline="0" noProof="0" dirty="0">
                  <a:ln>
                    <a:noFill/>
                  </a:ln>
                  <a:solidFill>
                    <a:srgbClr val="FFFFFF">
                      <a:lumMod val="50000"/>
                    </a:srgbClr>
                  </a:solidFill>
                  <a:effectLst/>
                  <a:uLnTx/>
                  <a:uFillTx/>
                  <a:latin typeface="Helvetica Neue" panose="02000503000000020004" charset="0"/>
                  <a:ea typeface="黑体-简" panose="02000000000000000000" charset="-122"/>
                  <a:cs typeface="+mn-ea"/>
                  <a:sym typeface="+mn-lt"/>
                </a:rPr>
                <a:t>Kettle</a:t>
              </a:r>
              <a:r>
                <a:rPr kumimoji="0" lang="zh-CN" altLang="en-US" sz="2200" b="0" i="0" u="none" strike="noStrike" kern="1200" cap="none" spc="0" normalizeH="0" baseline="0" noProof="0" dirty="0">
                  <a:ln>
                    <a:noFill/>
                  </a:ln>
                  <a:solidFill>
                    <a:srgbClr val="FFFFFF">
                      <a:lumMod val="50000"/>
                    </a:srgbClr>
                  </a:solidFill>
                  <a:effectLst/>
                  <a:uLnTx/>
                  <a:uFillTx/>
                  <a:latin typeface="Helvetica Neue" panose="02000503000000020004" charset="0"/>
                  <a:ea typeface="黑体-简" panose="02000000000000000000" charset="-122"/>
                  <a:cs typeface="+mn-ea"/>
                  <a:sym typeface="+mn-lt"/>
                </a:rPr>
                <a:t>、</a:t>
              </a:r>
              <a:r>
                <a:rPr kumimoji="0" lang="it-IT" altLang="zh-CN" sz="2200" b="0" i="0" u="none" strike="noStrike" kern="1200" cap="none" spc="0" normalizeH="0" baseline="0" noProof="0" dirty="0">
                  <a:ln>
                    <a:noFill/>
                  </a:ln>
                  <a:solidFill>
                    <a:srgbClr val="FFFFFF">
                      <a:lumMod val="50000"/>
                    </a:srgbClr>
                  </a:solidFill>
                  <a:effectLst/>
                  <a:uLnTx/>
                  <a:uFillTx/>
                  <a:latin typeface="Helvetica Neue" panose="02000503000000020004" charset="0"/>
                  <a:ea typeface="黑体-简" panose="02000000000000000000" charset="-122"/>
                  <a:cs typeface="+mn-ea"/>
                  <a:sym typeface="+mn-lt"/>
                </a:rPr>
                <a:t> FlinkX</a:t>
              </a:r>
              <a:r>
                <a:rPr kumimoji="0" lang="zh-CN" altLang="en-US" sz="2200" b="0" i="0" u="none" strike="noStrike" kern="1200" cap="none" spc="0" normalizeH="0" baseline="0" noProof="0" dirty="0">
                  <a:ln>
                    <a:noFill/>
                  </a:ln>
                  <a:solidFill>
                    <a:srgbClr val="FFFFFF">
                      <a:lumMod val="50000"/>
                    </a:srgbClr>
                  </a:solidFill>
                  <a:effectLst/>
                  <a:uLnTx/>
                  <a:uFillTx/>
                  <a:latin typeface="Helvetica Neue" panose="02000503000000020004" charset="0"/>
                  <a:ea typeface="黑体-简" panose="02000000000000000000" charset="-122"/>
                  <a:cs typeface="+mn-ea"/>
                  <a:sym typeface="+mn-lt"/>
                </a:rPr>
                <a:t>、</a:t>
              </a:r>
              <a:r>
                <a:rPr kumimoji="0" lang="en-US" altLang="zh-CN" sz="2200" b="1" i="0" u="none" strike="noStrike" kern="1200" cap="none" spc="0" normalizeH="0" baseline="0" noProof="0" dirty="0">
                  <a:ln>
                    <a:noFill/>
                  </a:ln>
                  <a:solidFill>
                    <a:srgbClr val="0A7BE0"/>
                  </a:solidFill>
                  <a:effectLst/>
                  <a:uLnTx/>
                  <a:uFillTx/>
                  <a:latin typeface="Helvetica Neue" panose="02000503000000020004" charset="0"/>
                  <a:ea typeface="黑体-简" panose="02000000000000000000" charset="-122"/>
                  <a:cs typeface="+mn-ea"/>
                  <a:sym typeface="+mn-lt"/>
                </a:rPr>
                <a:t>R</a:t>
              </a:r>
              <a:r>
                <a:rPr kumimoji="0" lang="it-IT" altLang="zh-CN" sz="2200" b="1" i="0" u="none" strike="noStrike" kern="1200" cap="none" spc="0" normalizeH="0" baseline="0" noProof="0" dirty="0">
                  <a:ln>
                    <a:noFill/>
                  </a:ln>
                  <a:solidFill>
                    <a:srgbClr val="0A7BE0"/>
                  </a:solidFill>
                  <a:effectLst/>
                  <a:uLnTx/>
                  <a:uFillTx/>
                  <a:latin typeface="Helvetica Neue" panose="02000503000000020004" charset="0"/>
                  <a:ea typeface="黑体-简" panose="02000000000000000000" charset="-122"/>
                  <a:cs typeface="+mn-ea"/>
                  <a:sym typeface="+mn-lt"/>
                </a:rPr>
                <a:t>estcloud</a:t>
              </a:r>
              <a:endParaRPr kumimoji="0" lang="it-IT" altLang="zh-CN" sz="2200" b="1" i="0" u="none" strike="noStrike" kern="1200" cap="none" spc="0" normalizeH="0" baseline="0" noProof="0" dirty="0">
                <a:ln>
                  <a:noFill/>
                </a:ln>
                <a:solidFill>
                  <a:srgbClr val="0A7BE0"/>
                </a:solidFill>
                <a:effectLst/>
                <a:uLnTx/>
                <a:uFillTx/>
                <a:latin typeface="Helvetica Neue" panose="02000503000000020004" charset="0"/>
                <a:ea typeface="黑体-简" panose="02000000000000000000" charset="-122"/>
                <a:cs typeface="+mn-ea"/>
                <a:sym typeface="+mn-lt"/>
              </a:endParaRPr>
            </a:p>
            <a:p>
              <a:pPr marL="228600" marR="0" lvl="0" indent="-228600" algn="l" defTabSz="914400" rtl="0" eaLnBrk="1" fontAlgn="auto" latinLnBrk="0" hangingPunct="1">
                <a:lnSpc>
                  <a:spcPct val="120000"/>
                </a:lnSpc>
                <a:spcBef>
                  <a:spcPts val="0"/>
                </a:spcBef>
                <a:spcAft>
                  <a:spcPts val="0"/>
                </a:spcAft>
                <a:buClrTx/>
                <a:buSzTx/>
                <a:buFont typeface="+mj-lt"/>
                <a:buAutoNum type="arabicPeriod"/>
                <a:defRPr/>
              </a:pPr>
              <a:r>
                <a:rPr kumimoji="0" lang="zh-CN" altLang="en-US" sz="2200" b="0" i="0" u="none" strike="noStrike" kern="1200" cap="none" spc="0" normalizeH="0" baseline="0" noProof="0" dirty="0">
                  <a:ln>
                    <a:noFill/>
                  </a:ln>
                  <a:solidFill>
                    <a:srgbClr val="FFFFFF">
                      <a:lumMod val="50000"/>
                    </a:srgbClr>
                  </a:solidFill>
                  <a:effectLst/>
                  <a:uLnTx/>
                  <a:uFillTx/>
                  <a:latin typeface="Helvetica Neue" panose="02000503000000020004" charset="0"/>
                  <a:ea typeface="黑体-简" panose="02000000000000000000" charset="-122"/>
                  <a:cs typeface="+mn-ea"/>
                  <a:sym typeface="+mn-lt"/>
                </a:rPr>
                <a:t>商业：</a:t>
              </a:r>
              <a:r>
                <a:rPr kumimoji="0" lang="it-IT" altLang="zh-CN" sz="2200" b="0" i="0" u="none" strike="noStrike" kern="1200" cap="none" spc="0" normalizeH="0" baseline="0" noProof="0" dirty="0">
                  <a:ln>
                    <a:noFill/>
                  </a:ln>
                  <a:solidFill>
                    <a:srgbClr val="FFFFFF">
                      <a:lumMod val="50000"/>
                    </a:srgbClr>
                  </a:solidFill>
                  <a:effectLst/>
                  <a:uLnTx/>
                  <a:uFillTx/>
                  <a:latin typeface="Helvetica Neue" panose="02000503000000020004" charset="0"/>
                  <a:ea typeface="黑体-简" panose="02000000000000000000" charset="-122"/>
                  <a:cs typeface="+mn-ea"/>
                  <a:sym typeface="+mn-lt"/>
                </a:rPr>
                <a:t>Datastage</a:t>
              </a:r>
              <a:r>
                <a:rPr kumimoji="0" lang="zh-CN" altLang="en-US" sz="2200" b="0" i="0" u="none" strike="noStrike" kern="1200" cap="none" spc="0" normalizeH="0" baseline="0" noProof="0" dirty="0">
                  <a:ln>
                    <a:noFill/>
                  </a:ln>
                  <a:solidFill>
                    <a:srgbClr val="FFFFFF">
                      <a:lumMod val="50000"/>
                    </a:srgbClr>
                  </a:solidFill>
                  <a:effectLst/>
                  <a:uLnTx/>
                  <a:uFillTx/>
                  <a:latin typeface="Helvetica Neue" panose="02000503000000020004" charset="0"/>
                  <a:ea typeface="黑体-简" panose="02000000000000000000" charset="-122"/>
                  <a:cs typeface="+mn-ea"/>
                  <a:sym typeface="+mn-lt"/>
                </a:rPr>
                <a:t>、</a:t>
              </a:r>
              <a:r>
                <a:rPr kumimoji="0" lang="it-IT" altLang="zh-CN" sz="2200" b="0" i="0" u="none" strike="noStrike" kern="1200" cap="none" spc="0" normalizeH="0" baseline="0" noProof="0" dirty="0">
                  <a:ln>
                    <a:noFill/>
                  </a:ln>
                  <a:solidFill>
                    <a:srgbClr val="FFFFFF">
                      <a:lumMod val="50000"/>
                    </a:srgbClr>
                  </a:solidFill>
                  <a:effectLst/>
                  <a:uLnTx/>
                  <a:uFillTx/>
                  <a:latin typeface="Helvetica Neue" panose="02000503000000020004" charset="0"/>
                  <a:ea typeface="黑体-简" panose="02000000000000000000" charset="-122"/>
                  <a:cs typeface="+mn-ea"/>
                  <a:sym typeface="+mn-lt"/>
                </a:rPr>
                <a:t>Informatica</a:t>
              </a:r>
              <a:r>
                <a:rPr kumimoji="0" lang="zh-CN" altLang="en-US" sz="2200" b="0" i="0" u="none" strike="noStrike" kern="1200" cap="none" spc="0" normalizeH="0" baseline="0" noProof="0" dirty="0">
                  <a:ln>
                    <a:noFill/>
                  </a:ln>
                  <a:solidFill>
                    <a:srgbClr val="FFFFFF">
                      <a:lumMod val="50000"/>
                    </a:srgbClr>
                  </a:solidFill>
                  <a:effectLst/>
                  <a:uLnTx/>
                  <a:uFillTx/>
                  <a:latin typeface="Helvetica Neue" panose="02000503000000020004" charset="0"/>
                  <a:ea typeface="黑体-简" panose="02000000000000000000" charset="-122"/>
                  <a:cs typeface="+mn-ea"/>
                  <a:sym typeface="+mn-lt"/>
                </a:rPr>
                <a:t>、</a:t>
              </a:r>
              <a:r>
                <a:rPr kumimoji="0" lang="it-IT" altLang="zh-CN" sz="2200" b="1" i="1" u="none" strike="noStrike" kern="1200" cap="none" spc="0" normalizeH="0" baseline="0" noProof="0" dirty="0">
                  <a:ln>
                    <a:noFill/>
                  </a:ln>
                  <a:solidFill>
                    <a:srgbClr val="0A7BE0"/>
                  </a:solidFill>
                  <a:effectLst/>
                  <a:uLnTx/>
                  <a:uFillTx/>
                  <a:latin typeface="Helvetica Neue" panose="02000503000000020004" charset="0"/>
                  <a:ea typeface="黑体-简" panose="02000000000000000000" charset="-122"/>
                  <a:cs typeface="+mn-ea"/>
                  <a:sym typeface="+mn-lt"/>
                </a:rPr>
                <a:t>FineDataLink</a:t>
              </a:r>
              <a:endParaRPr kumimoji="0" lang="en-US" altLang="zh-CN" sz="2200" b="1" i="1" u="none" strike="noStrike" kern="1200" cap="none" spc="0" normalizeH="0" baseline="0" noProof="0" dirty="0">
                <a:ln>
                  <a:noFill/>
                </a:ln>
                <a:solidFill>
                  <a:srgbClr val="0A7BE0"/>
                </a:solidFill>
                <a:effectLst/>
                <a:uLnTx/>
                <a:uFillTx/>
                <a:latin typeface="Helvetica Neue" panose="02000503000000020004" charset="0"/>
                <a:ea typeface="黑体-简" panose="02000000000000000000" charset="-122"/>
                <a:cs typeface="+mn-ea"/>
                <a:sym typeface="+mn-lt"/>
              </a:endParaRPr>
            </a:p>
          </p:txBody>
        </p:sp>
      </p:grpSp>
      <p:grpSp>
        <p:nvGrpSpPr>
          <p:cNvPr id="5" name="组合 4"/>
          <p:cNvGrpSpPr/>
          <p:nvPr/>
        </p:nvGrpSpPr>
        <p:grpSpPr>
          <a:xfrm>
            <a:off x="600190" y="4570284"/>
            <a:ext cx="15343510" cy="5902100"/>
            <a:chOff x="4761398" y="2341421"/>
            <a:chExt cx="7019195" cy="2481858"/>
          </a:xfrm>
        </p:grpSpPr>
        <p:cxnSp>
          <p:nvCxnSpPr>
            <p:cNvPr id="60" name="直接连接符 59"/>
            <p:cNvCxnSpPr/>
            <p:nvPr/>
          </p:nvCxnSpPr>
          <p:spPr>
            <a:xfrm>
              <a:off x="6565502" y="3674984"/>
              <a:ext cx="0" cy="693482"/>
            </a:xfrm>
            <a:prstGeom prst="line">
              <a:avLst/>
            </a:prstGeom>
            <a:ln>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nvCxnSpPr>
          <p:spPr>
            <a:xfrm>
              <a:off x="9682005" y="3674984"/>
              <a:ext cx="0" cy="693482"/>
            </a:xfrm>
            <a:prstGeom prst="line">
              <a:avLst/>
            </a:prstGeom>
            <a:ln>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62" name="直接连接符 61"/>
            <p:cNvCxnSpPr/>
            <p:nvPr/>
          </p:nvCxnSpPr>
          <p:spPr>
            <a:xfrm flipV="1">
              <a:off x="8121609" y="3679630"/>
              <a:ext cx="2144" cy="697556"/>
            </a:xfrm>
            <a:prstGeom prst="line">
              <a:avLst/>
            </a:prstGeom>
            <a:ln>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92" name="直接箭头连接符 191"/>
            <p:cNvCxnSpPr/>
            <p:nvPr/>
          </p:nvCxnSpPr>
          <p:spPr>
            <a:xfrm flipV="1">
              <a:off x="5566174" y="3674984"/>
              <a:ext cx="4834285" cy="46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3" name="椭圆 192"/>
            <p:cNvSpPr/>
            <p:nvPr/>
          </p:nvSpPr>
          <p:spPr>
            <a:xfrm>
              <a:off x="6432600" y="3524870"/>
              <a:ext cx="265805" cy="300230"/>
            </a:xfrm>
            <a:prstGeom prst="ellipse">
              <a:avLst/>
            </a:prstGeom>
            <a:solidFill>
              <a:srgbClr val="0A7BE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dirty="0">
                  <a:ln>
                    <a:noFill/>
                  </a:ln>
                  <a:solidFill>
                    <a:srgbClr val="FFFFFF"/>
                  </a:solidFill>
                  <a:effectLst/>
                  <a:uLnTx/>
                  <a:uFillTx/>
                  <a:latin typeface="Arial" panose="020B0604020202090204" pitchFamily="34" charset="0"/>
                  <a:ea typeface="微软雅黑" charset="-122"/>
                  <a:cs typeface="+mn-ea"/>
                  <a:sym typeface="+mn-lt"/>
                </a:rPr>
                <a:t>1</a:t>
              </a:r>
              <a:endParaRPr kumimoji="0" lang="en-US" altLang="zh-CN" sz="2800" b="1" i="0" u="none" strike="noStrike" kern="1200" cap="none" spc="0" normalizeH="0" baseline="0" noProof="0" dirty="0">
                <a:ln>
                  <a:noFill/>
                </a:ln>
                <a:solidFill>
                  <a:srgbClr val="FFFFFF"/>
                </a:solidFill>
                <a:effectLst/>
                <a:uLnTx/>
                <a:uFillTx/>
                <a:latin typeface="Arial" panose="020B0604020202090204" pitchFamily="34" charset="0"/>
                <a:ea typeface="微软雅黑" charset="-122"/>
                <a:cs typeface="+mn-ea"/>
                <a:sym typeface="+mn-lt"/>
              </a:endParaRPr>
            </a:p>
          </p:txBody>
        </p:sp>
        <p:sp>
          <p:nvSpPr>
            <p:cNvPr id="194" name="椭圆 193"/>
            <p:cNvSpPr/>
            <p:nvPr/>
          </p:nvSpPr>
          <p:spPr>
            <a:xfrm>
              <a:off x="7990852" y="3524869"/>
              <a:ext cx="265805" cy="300230"/>
            </a:xfrm>
            <a:prstGeom prst="ellipse">
              <a:avLst/>
            </a:prstGeom>
            <a:solidFill>
              <a:srgbClr val="0A7BE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dirty="0">
                  <a:ln>
                    <a:noFill/>
                  </a:ln>
                  <a:solidFill>
                    <a:srgbClr val="FFFFFF"/>
                  </a:solidFill>
                  <a:effectLst/>
                  <a:uLnTx/>
                  <a:uFillTx/>
                  <a:latin typeface="Arial" panose="020B0604020202090204" pitchFamily="34" charset="0"/>
                  <a:ea typeface="微软雅黑" charset="-122"/>
                  <a:cs typeface="+mn-ea"/>
                  <a:sym typeface="+mn-lt"/>
                </a:rPr>
                <a:t>2</a:t>
              </a:r>
              <a:endParaRPr kumimoji="0" lang="en-US" altLang="zh-CN" sz="2800" b="1" i="0" u="none" strike="noStrike" kern="1200" cap="none" spc="0" normalizeH="0" baseline="0" noProof="0" dirty="0">
                <a:ln>
                  <a:noFill/>
                </a:ln>
                <a:solidFill>
                  <a:srgbClr val="FFFFFF"/>
                </a:solidFill>
                <a:effectLst/>
                <a:uLnTx/>
                <a:uFillTx/>
                <a:latin typeface="Arial" panose="020B0604020202090204" pitchFamily="34" charset="0"/>
                <a:ea typeface="微软雅黑" charset="-122"/>
                <a:cs typeface="+mn-ea"/>
                <a:sym typeface="+mn-lt"/>
              </a:endParaRPr>
            </a:p>
          </p:txBody>
        </p:sp>
        <p:sp>
          <p:nvSpPr>
            <p:cNvPr id="195" name="椭圆 194"/>
            <p:cNvSpPr/>
            <p:nvPr/>
          </p:nvSpPr>
          <p:spPr>
            <a:xfrm>
              <a:off x="9549103" y="3524869"/>
              <a:ext cx="265805" cy="300230"/>
            </a:xfrm>
            <a:prstGeom prst="ellipse">
              <a:avLst/>
            </a:prstGeom>
            <a:solidFill>
              <a:srgbClr val="0A7BE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dirty="0">
                  <a:ln>
                    <a:noFill/>
                  </a:ln>
                  <a:solidFill>
                    <a:srgbClr val="FFFFFF"/>
                  </a:solidFill>
                  <a:effectLst/>
                  <a:uLnTx/>
                  <a:uFillTx/>
                  <a:latin typeface="Arial" panose="020B0604020202090204" pitchFamily="34" charset="0"/>
                  <a:ea typeface="微软雅黑" charset="-122"/>
                  <a:cs typeface="+mn-ea"/>
                  <a:sym typeface="+mn-lt"/>
                </a:rPr>
                <a:t>3</a:t>
              </a:r>
              <a:endParaRPr kumimoji="0" lang="en-US" altLang="zh-CN" sz="2800" b="1" i="0" u="none" strike="noStrike" kern="1200" cap="none" spc="0" normalizeH="0" baseline="0" noProof="0" dirty="0">
                <a:ln>
                  <a:noFill/>
                </a:ln>
                <a:solidFill>
                  <a:srgbClr val="FFFFFF"/>
                </a:solidFill>
                <a:effectLst/>
                <a:uLnTx/>
                <a:uFillTx/>
                <a:latin typeface="Arial" panose="020B0604020202090204" pitchFamily="34" charset="0"/>
                <a:ea typeface="微软雅黑" charset="-122"/>
                <a:cs typeface="+mn-ea"/>
                <a:sym typeface="+mn-lt"/>
              </a:endParaRPr>
            </a:p>
          </p:txBody>
        </p:sp>
        <p:sp>
          <p:nvSpPr>
            <p:cNvPr id="205" name="文本框 204"/>
            <p:cNvSpPr txBox="1"/>
            <p:nvPr/>
          </p:nvSpPr>
          <p:spPr>
            <a:xfrm>
              <a:off x="5856043" y="2349809"/>
              <a:ext cx="1684722" cy="465416"/>
            </a:xfrm>
            <a:prstGeom prst="rect">
              <a:avLst/>
            </a:prstGeom>
            <a:noFill/>
          </p:spPr>
          <p:txBody>
            <a:bodyPr wrap="square" rtlCol="0">
              <a:spAutoFit/>
            </a:bodyPr>
            <a:lstStyle/>
            <a:p>
              <a:pPr marL="0" marR="0" lvl="0" algn="l" defTabSz="914400" rtl="0" eaLnBrk="1" fontAlgn="auto" latinLnBrk="0" hangingPunct="1">
                <a:lnSpc>
                  <a:spcPct val="150000"/>
                </a:lnSpc>
                <a:spcBef>
                  <a:spcPts val="0"/>
                </a:spcBef>
                <a:spcAft>
                  <a:spcPts val="0"/>
                </a:spcAft>
                <a:buClrTx/>
                <a:buSzTx/>
                <a:buFontTx/>
                <a:buNone/>
                <a:defRPr/>
              </a:pPr>
              <a:r>
                <a:rPr kumimoji="0" lang="zh-CN" altLang="en-US" sz="2200" b="0" i="0" u="none" strike="noStrike" kern="1200" cap="none" spc="0" normalizeH="0" baseline="0" noProof="0" dirty="0">
                  <a:ln>
                    <a:noFill/>
                  </a:ln>
                  <a:solidFill>
                    <a:srgbClr val="000000">
                      <a:lumMod val="65000"/>
                      <a:lumOff val="35000"/>
                    </a:srgbClr>
                  </a:solidFill>
                  <a:effectLst/>
                  <a:uLnTx/>
                  <a:uFillTx/>
                  <a:latin typeface="Helvetica Neue" panose="02000503000000020004" charset="0"/>
                  <a:ea typeface="黑体-简" panose="02000000000000000000" charset="-122"/>
                  <a:cs typeface="+mn-ea"/>
                  <a:sym typeface="+mn-lt"/>
                </a:rPr>
                <a:t>需要根据不同的需求（菜单）来确定需要购买哪些菜品</a:t>
              </a:r>
              <a:endParaRPr kumimoji="0" lang="zh-CN" altLang="en-US" sz="2200" b="0" i="0" u="none" strike="noStrike" kern="1200" cap="none" spc="0" normalizeH="0" baseline="0" noProof="0" dirty="0">
                <a:ln>
                  <a:noFill/>
                </a:ln>
                <a:solidFill>
                  <a:srgbClr val="000000">
                    <a:lumMod val="65000"/>
                    <a:lumOff val="35000"/>
                  </a:srgbClr>
                </a:solidFill>
                <a:effectLst/>
                <a:uLnTx/>
                <a:uFillTx/>
                <a:latin typeface="Helvetica Neue" panose="02000503000000020004" charset="0"/>
                <a:ea typeface="黑体-简" panose="02000000000000000000" charset="-122"/>
                <a:cs typeface="+mn-ea"/>
                <a:sym typeface="+mn-lt"/>
              </a:endParaRPr>
            </a:p>
          </p:txBody>
        </p:sp>
        <p:sp>
          <p:nvSpPr>
            <p:cNvPr id="206" name="文本框 205"/>
            <p:cNvSpPr txBox="1"/>
            <p:nvPr/>
          </p:nvSpPr>
          <p:spPr>
            <a:xfrm>
              <a:off x="7510941" y="2341421"/>
              <a:ext cx="1399501" cy="679032"/>
            </a:xfrm>
            <a:prstGeom prst="rect">
              <a:avLst/>
            </a:prstGeom>
            <a:noFill/>
          </p:spPr>
          <p:txBody>
            <a:bodyPr wrap="square" rtlCol="0">
              <a:spAutoFit/>
            </a:bodyPr>
            <a:lstStyle/>
            <a:p>
              <a:pPr marL="0" marR="0" lvl="0" algn="l" defTabSz="914400" rtl="0" eaLnBrk="1" fontAlgn="auto" latinLnBrk="0" hangingPunct="1">
                <a:lnSpc>
                  <a:spcPct val="150000"/>
                </a:lnSpc>
                <a:spcBef>
                  <a:spcPts val="0"/>
                </a:spcBef>
                <a:spcAft>
                  <a:spcPts val="0"/>
                </a:spcAft>
                <a:buClrTx/>
                <a:buSzTx/>
                <a:buFontTx/>
                <a:buNone/>
                <a:defRPr/>
              </a:pPr>
              <a:r>
                <a:rPr kumimoji="0" lang="zh-CN" altLang="en-US" sz="2200" b="0" i="0" u="none" strike="noStrike" kern="1200" cap="none" spc="0" normalizeH="0" baseline="0" noProof="0" dirty="0">
                  <a:ln>
                    <a:noFill/>
                  </a:ln>
                  <a:solidFill>
                    <a:srgbClr val="000000">
                      <a:lumMod val="65000"/>
                      <a:lumOff val="35000"/>
                    </a:srgbClr>
                  </a:solidFill>
                  <a:effectLst/>
                  <a:uLnTx/>
                  <a:uFillTx/>
                  <a:latin typeface="Helvetica Neue" panose="02000503000000020004" charset="0"/>
                  <a:ea typeface="黑体-简" panose="02000000000000000000" charset="-122"/>
                  <a:cs typeface="+mn-ea"/>
                  <a:sym typeface="+mn-lt"/>
                </a:rPr>
                <a:t>对菜品进行一些处理，如去皮、切片、腌制、红烧等</a:t>
              </a:r>
              <a:endParaRPr kumimoji="0" lang="zh-CN" altLang="en-US" sz="2200" b="0" i="0" u="none" strike="noStrike" kern="1200" cap="none" spc="0" normalizeH="0" baseline="0" noProof="0" dirty="0">
                <a:ln>
                  <a:noFill/>
                </a:ln>
                <a:solidFill>
                  <a:srgbClr val="000000">
                    <a:lumMod val="65000"/>
                    <a:lumOff val="35000"/>
                  </a:srgbClr>
                </a:solidFill>
                <a:effectLst/>
                <a:uLnTx/>
                <a:uFillTx/>
                <a:latin typeface="Helvetica Neue" panose="02000503000000020004" charset="0"/>
                <a:ea typeface="黑体-简" panose="02000000000000000000" charset="-122"/>
                <a:cs typeface="+mn-ea"/>
                <a:sym typeface="+mn-lt"/>
              </a:endParaRPr>
            </a:p>
          </p:txBody>
        </p:sp>
        <p:sp>
          <p:nvSpPr>
            <p:cNvPr id="207" name="文本框 206"/>
            <p:cNvSpPr txBox="1"/>
            <p:nvPr/>
          </p:nvSpPr>
          <p:spPr>
            <a:xfrm>
              <a:off x="9123759" y="2368037"/>
              <a:ext cx="1399501" cy="25180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2200" b="0" i="0" u="none" strike="noStrike" kern="1200" cap="none" spc="0" normalizeH="0" baseline="0" noProof="0" dirty="0">
                  <a:ln>
                    <a:noFill/>
                  </a:ln>
                  <a:solidFill>
                    <a:srgbClr val="000000">
                      <a:lumMod val="65000"/>
                      <a:lumOff val="35000"/>
                    </a:srgbClr>
                  </a:solidFill>
                  <a:effectLst/>
                  <a:uLnTx/>
                  <a:uFillTx/>
                  <a:latin typeface="Helvetica Neue" panose="02000503000000020004" charset="0"/>
                  <a:ea typeface="黑体-简" panose="02000000000000000000" charset="-122"/>
                  <a:cs typeface="+mn-ea"/>
                  <a:sym typeface="+mn-lt"/>
                </a:rPr>
                <a:t>将菜品装盘并端上餐桌</a:t>
              </a:r>
              <a:endParaRPr kumimoji="0" lang="zh-CN" altLang="en-US" sz="2200" b="0" i="0" u="none" strike="noStrike" kern="1200" cap="none" spc="0" normalizeH="0" baseline="0" noProof="0" dirty="0">
                <a:ln>
                  <a:noFill/>
                </a:ln>
                <a:solidFill>
                  <a:srgbClr val="000000">
                    <a:lumMod val="65000"/>
                    <a:lumOff val="35000"/>
                  </a:srgbClr>
                </a:solidFill>
                <a:effectLst/>
                <a:uLnTx/>
                <a:uFillTx/>
                <a:latin typeface="Helvetica Neue" panose="02000503000000020004" charset="0"/>
                <a:ea typeface="黑体-简" panose="02000000000000000000" charset="-122"/>
                <a:cs typeface="+mn-ea"/>
                <a:sym typeface="+mn-lt"/>
              </a:endParaRPr>
            </a:p>
          </p:txBody>
        </p:sp>
        <p:sp>
          <p:nvSpPr>
            <p:cNvPr id="209" name="文本框 208"/>
            <p:cNvSpPr txBox="1"/>
            <p:nvPr/>
          </p:nvSpPr>
          <p:spPr>
            <a:xfrm>
              <a:off x="6216689" y="3111551"/>
              <a:ext cx="734213" cy="208543"/>
            </a:xfrm>
            <a:prstGeom prst="rect">
              <a:avLst/>
            </a:prstGeom>
            <a:solidFill>
              <a:schemeClr val="accent1"/>
            </a:solidFill>
          </p:spPr>
          <p:txBody>
            <a:bodyPr wrap="square" rtlCol="0">
              <a:spAutoFit/>
              <a:scene3d>
                <a:camera prst="orthographicFront"/>
                <a:lightRig rig="threePt" dir="t"/>
              </a:scene3d>
              <a:sp3d contourW="12700"/>
            </a:bodyPr>
            <a:lstStyle/>
            <a:p>
              <a:pPr marL="0" marR="0" lvl="0" indent="0" algn="ctr" defTabSz="914400" rtl="0" eaLnBrk="1" fontAlgn="auto" latinLnBrk="0" hangingPunct="1">
                <a:lnSpc>
                  <a:spcPct val="94000"/>
                </a:lnSpc>
                <a:spcBef>
                  <a:spcPts val="0"/>
                </a:spcBef>
                <a:spcAft>
                  <a:spcPts val="0"/>
                </a:spcAft>
                <a:buClrTx/>
                <a:buSzTx/>
                <a:buFontTx/>
                <a:buNone/>
                <a:defRPr/>
              </a:pPr>
              <a:r>
                <a:rPr kumimoji="0" lang="zh-CN" altLang="en-US" sz="2800" b="1" i="0" u="none" strike="noStrike" kern="1200" cap="none" spc="0" normalizeH="0" baseline="0" noProof="0" dirty="0">
                  <a:ln>
                    <a:noFill/>
                  </a:ln>
                  <a:solidFill>
                    <a:schemeClr val="bg1"/>
                  </a:solidFill>
                  <a:effectLst/>
                  <a:uLnTx/>
                  <a:uFillTx/>
                  <a:latin typeface="Helvetica Neue" panose="02000503000000020004" charset="0"/>
                  <a:ea typeface="黑体-简" panose="02000000000000000000" charset="-122"/>
                  <a:cs typeface="+mn-ea"/>
                  <a:sym typeface="+mn-lt"/>
                </a:rPr>
                <a:t>采购</a:t>
              </a:r>
              <a:endParaRPr kumimoji="0" lang="zh-CN" altLang="en-US" sz="2800" b="1" i="0" u="none" strike="noStrike" kern="1200" cap="none" spc="0" normalizeH="0" baseline="0" noProof="0" dirty="0">
                <a:ln>
                  <a:noFill/>
                </a:ln>
                <a:solidFill>
                  <a:schemeClr val="bg1"/>
                </a:solidFill>
                <a:effectLst/>
                <a:uLnTx/>
                <a:uFillTx/>
                <a:latin typeface="Helvetica Neue" panose="02000503000000020004" charset="0"/>
                <a:ea typeface="黑体-简" panose="02000000000000000000" charset="-122"/>
                <a:cs typeface="+mn-ea"/>
                <a:sym typeface="+mn-lt"/>
              </a:endParaRPr>
            </a:p>
          </p:txBody>
        </p:sp>
        <p:sp>
          <p:nvSpPr>
            <p:cNvPr id="210" name="文本框 209"/>
            <p:cNvSpPr txBox="1"/>
            <p:nvPr/>
          </p:nvSpPr>
          <p:spPr>
            <a:xfrm>
              <a:off x="9185422" y="3096298"/>
              <a:ext cx="904619" cy="208543"/>
            </a:xfrm>
            <a:prstGeom prst="rect">
              <a:avLst/>
            </a:prstGeom>
            <a:solidFill>
              <a:schemeClr val="accent1"/>
            </a:solidFill>
          </p:spPr>
          <p:txBody>
            <a:bodyPr wrap="square" rtlCol="0">
              <a:spAutoFit/>
              <a:scene3d>
                <a:camera prst="orthographicFront"/>
                <a:lightRig rig="threePt" dir="t"/>
              </a:scene3d>
              <a:sp3d contourW="12700"/>
            </a:bodyPr>
            <a:lstStyle>
              <a:defPPr>
                <a:defRPr lang="zh-CN"/>
              </a:defPPr>
              <a:lvl1pPr marR="0" lvl="0" indent="0" algn="ctr" fontAlgn="auto">
                <a:lnSpc>
                  <a:spcPct val="94000"/>
                </a:lnSpc>
                <a:spcBef>
                  <a:spcPts val="0"/>
                </a:spcBef>
                <a:spcAft>
                  <a:spcPts val="0"/>
                </a:spcAft>
                <a:buClrTx/>
                <a:buSzTx/>
                <a:buFontTx/>
                <a:buNone/>
                <a:defRPr kumimoji="0" sz="1400" b="1" i="0" u="none" strike="noStrike" cap="none" spc="0" normalizeH="0" baseline="0">
                  <a:ln>
                    <a:noFill/>
                  </a:ln>
                  <a:solidFill>
                    <a:srgbClr val="000000">
                      <a:lumMod val="65000"/>
                      <a:lumOff val="35000"/>
                    </a:srgbClr>
                  </a:solidFill>
                  <a:effectLst/>
                  <a:uLnTx/>
                  <a:uFillTx/>
                  <a:latin typeface="Helvetica Neue" panose="02000503000000020004"/>
                  <a:cs typeface="+mn-ea"/>
                </a:defRPr>
              </a:lvl1pPr>
            </a:lstStyle>
            <a:p>
              <a:r>
                <a:rPr lang="zh-CN" altLang="en-US" sz="2800" dirty="0">
                  <a:solidFill>
                    <a:schemeClr val="bg1"/>
                  </a:solidFill>
                  <a:latin typeface="Helvetica Neue" panose="02000503000000020004" charset="0"/>
                  <a:ea typeface="黑体-简" panose="02000000000000000000" charset="-122"/>
                  <a:sym typeface="+mn-lt"/>
                </a:rPr>
                <a:t>装盘</a:t>
              </a:r>
              <a:endParaRPr lang="zh-CN" altLang="en-US" sz="2800" dirty="0">
                <a:solidFill>
                  <a:schemeClr val="bg1"/>
                </a:solidFill>
                <a:latin typeface="Helvetica Neue" panose="02000503000000020004" charset="0"/>
                <a:ea typeface="黑体-简" panose="02000000000000000000" charset="-122"/>
                <a:sym typeface="+mn-lt"/>
              </a:endParaRPr>
            </a:p>
          </p:txBody>
        </p:sp>
        <p:sp>
          <p:nvSpPr>
            <p:cNvPr id="211" name="文本框 210"/>
            <p:cNvSpPr txBox="1"/>
            <p:nvPr/>
          </p:nvSpPr>
          <p:spPr>
            <a:xfrm>
              <a:off x="7631754" y="3096298"/>
              <a:ext cx="904619" cy="208543"/>
            </a:xfrm>
            <a:prstGeom prst="rect">
              <a:avLst/>
            </a:prstGeom>
            <a:solidFill>
              <a:schemeClr val="accent1"/>
            </a:solidFill>
          </p:spPr>
          <p:txBody>
            <a:bodyPr wrap="square" rtlCol="0">
              <a:spAutoFit/>
              <a:scene3d>
                <a:camera prst="orthographicFront"/>
                <a:lightRig rig="threePt" dir="t"/>
              </a:scene3d>
              <a:sp3d contourW="12700"/>
            </a:bodyPr>
            <a:lstStyle/>
            <a:p>
              <a:pPr marL="0" marR="0" lvl="0" indent="0" algn="ctr" defTabSz="914400" rtl="0" eaLnBrk="1" fontAlgn="auto" latinLnBrk="0" hangingPunct="1">
                <a:lnSpc>
                  <a:spcPct val="94000"/>
                </a:lnSpc>
                <a:spcBef>
                  <a:spcPts val="0"/>
                </a:spcBef>
                <a:spcAft>
                  <a:spcPts val="0"/>
                </a:spcAft>
                <a:buClrTx/>
                <a:buSzTx/>
                <a:buFontTx/>
                <a:buNone/>
                <a:defRPr/>
              </a:pPr>
              <a:r>
                <a:rPr kumimoji="0" lang="zh-CN" altLang="en-US" sz="2800" b="1" i="0" u="none" strike="noStrike" kern="1200" cap="none" spc="0" normalizeH="0" baseline="0" noProof="0" dirty="0">
                  <a:ln>
                    <a:noFill/>
                  </a:ln>
                  <a:solidFill>
                    <a:schemeClr val="bg1"/>
                  </a:solidFill>
                  <a:effectLst/>
                  <a:uLnTx/>
                  <a:uFillTx/>
                  <a:latin typeface="Helvetica Neue" panose="02000503000000020004" charset="0"/>
                  <a:ea typeface="黑体-简" panose="02000000000000000000" charset="-122"/>
                  <a:cs typeface="+mn-ea"/>
                  <a:sym typeface="+mn-lt"/>
                </a:rPr>
                <a:t>清洗烹饪</a:t>
              </a:r>
              <a:endParaRPr kumimoji="0" lang="zh-CN" altLang="en-US" sz="2800" b="1" i="0" u="none" strike="noStrike" kern="1200" cap="none" spc="0" normalizeH="0" baseline="0" noProof="0" dirty="0">
                <a:ln>
                  <a:noFill/>
                </a:ln>
                <a:solidFill>
                  <a:schemeClr val="bg1"/>
                </a:solidFill>
                <a:effectLst/>
                <a:uLnTx/>
                <a:uFillTx/>
                <a:latin typeface="Helvetica Neue" panose="02000503000000020004" charset="0"/>
                <a:ea typeface="黑体-简" panose="02000000000000000000" charset="-122"/>
                <a:cs typeface="+mn-ea"/>
                <a:sym typeface="+mn-lt"/>
              </a:endParaRPr>
            </a:p>
          </p:txBody>
        </p:sp>
        <p:sp>
          <p:nvSpPr>
            <p:cNvPr id="212" name="文本框 211"/>
            <p:cNvSpPr txBox="1"/>
            <p:nvPr/>
          </p:nvSpPr>
          <p:spPr>
            <a:xfrm>
              <a:off x="6216689" y="4606921"/>
              <a:ext cx="734211" cy="208543"/>
            </a:xfrm>
            <a:prstGeom prst="rect">
              <a:avLst/>
            </a:prstGeom>
            <a:solidFill>
              <a:schemeClr val="accent1"/>
            </a:solidFill>
          </p:spPr>
          <p:txBody>
            <a:bodyPr wrap="square" rtlCol="0">
              <a:spAutoFit/>
              <a:scene3d>
                <a:camera prst="orthographicFront"/>
                <a:lightRig rig="threePt" dir="t"/>
              </a:scene3d>
              <a:sp3d contourW="12700"/>
            </a:bodyPr>
            <a:lstStyle/>
            <a:p>
              <a:pPr marL="0" marR="0" lvl="0" indent="0" algn="ctr" defTabSz="914400" rtl="0" eaLnBrk="1" fontAlgn="auto" latinLnBrk="0" hangingPunct="1">
                <a:lnSpc>
                  <a:spcPct val="94000"/>
                </a:lnSpc>
                <a:spcBef>
                  <a:spcPts val="0"/>
                </a:spcBef>
                <a:spcAft>
                  <a:spcPts val="0"/>
                </a:spcAft>
                <a:buClrTx/>
                <a:buSzTx/>
                <a:buFontTx/>
                <a:buNone/>
                <a:defRPr/>
              </a:pPr>
              <a:r>
                <a:rPr kumimoji="0" lang="zh-CN" altLang="en-US" sz="2800" b="1" i="0" u="none" strike="noStrike" kern="1200" cap="none" spc="0" normalizeH="0" baseline="0" noProof="0" dirty="0">
                  <a:ln>
                    <a:noFill/>
                  </a:ln>
                  <a:solidFill>
                    <a:schemeClr val="bg1"/>
                  </a:solidFill>
                  <a:effectLst/>
                  <a:uLnTx/>
                  <a:uFillTx/>
                  <a:latin typeface="Helvetica Neue" panose="02000503000000020004" charset="0"/>
                  <a:ea typeface="黑体-简" panose="02000000000000000000" charset="-122"/>
                  <a:cs typeface="+mn-ea"/>
                  <a:sym typeface="+mn-lt"/>
                </a:rPr>
                <a:t>抽取</a:t>
              </a:r>
              <a:endParaRPr kumimoji="0" lang="zh-CN" altLang="en-US" sz="2800" b="1" i="0" u="none" strike="noStrike" kern="1200" cap="none" spc="0" normalizeH="0" baseline="0" noProof="0" dirty="0">
                <a:ln>
                  <a:noFill/>
                </a:ln>
                <a:solidFill>
                  <a:schemeClr val="bg1"/>
                </a:solidFill>
                <a:effectLst/>
                <a:uLnTx/>
                <a:uFillTx/>
                <a:latin typeface="Helvetica Neue" panose="02000503000000020004" charset="0"/>
                <a:ea typeface="黑体-简" panose="02000000000000000000" charset="-122"/>
                <a:cs typeface="+mn-ea"/>
                <a:sym typeface="+mn-lt"/>
              </a:endParaRPr>
            </a:p>
          </p:txBody>
        </p:sp>
        <p:sp>
          <p:nvSpPr>
            <p:cNvPr id="219" name="文本框 218"/>
            <p:cNvSpPr txBox="1"/>
            <p:nvPr/>
          </p:nvSpPr>
          <p:spPr>
            <a:xfrm>
              <a:off x="7671444" y="4605005"/>
              <a:ext cx="904619" cy="208543"/>
            </a:xfrm>
            <a:prstGeom prst="rect">
              <a:avLst/>
            </a:prstGeom>
            <a:solidFill>
              <a:schemeClr val="accent1"/>
            </a:solidFill>
          </p:spPr>
          <p:txBody>
            <a:bodyPr wrap="square" rtlCol="0">
              <a:spAutoFit/>
              <a:scene3d>
                <a:camera prst="orthographicFront"/>
                <a:lightRig rig="threePt" dir="t"/>
              </a:scene3d>
              <a:sp3d contourW="12700"/>
            </a:bodyPr>
            <a:lstStyle/>
            <a:p>
              <a:pPr marL="0" marR="0" lvl="0" indent="0" algn="ctr" defTabSz="914400" rtl="0" eaLnBrk="1" fontAlgn="auto" latinLnBrk="0" hangingPunct="1">
                <a:lnSpc>
                  <a:spcPct val="94000"/>
                </a:lnSpc>
                <a:spcBef>
                  <a:spcPts val="0"/>
                </a:spcBef>
                <a:spcAft>
                  <a:spcPts val="0"/>
                </a:spcAft>
                <a:buClrTx/>
                <a:buSzTx/>
                <a:buFontTx/>
                <a:buNone/>
                <a:defRPr/>
              </a:pPr>
              <a:r>
                <a:rPr kumimoji="0" lang="zh-CN" altLang="en-US" sz="2800" b="1" i="0" u="none" strike="noStrike" kern="1200" cap="none" spc="0" normalizeH="0" baseline="0" noProof="0" dirty="0">
                  <a:ln>
                    <a:noFill/>
                  </a:ln>
                  <a:solidFill>
                    <a:schemeClr val="bg1"/>
                  </a:solidFill>
                  <a:effectLst/>
                  <a:uLnTx/>
                  <a:uFillTx/>
                  <a:latin typeface="Helvetica Neue" panose="02000503000000020004" charset="0"/>
                  <a:ea typeface="黑体-简" panose="02000000000000000000" charset="-122"/>
                  <a:cs typeface="+mn-ea"/>
                  <a:sym typeface="+mn-lt"/>
                </a:rPr>
                <a:t>转换</a:t>
              </a:r>
              <a:endParaRPr kumimoji="0" lang="zh-CN" altLang="en-US" sz="2800" b="1" i="0" u="none" strike="noStrike" kern="1200" cap="none" spc="0" normalizeH="0" baseline="0" noProof="0" dirty="0">
                <a:ln>
                  <a:noFill/>
                </a:ln>
                <a:solidFill>
                  <a:schemeClr val="bg1"/>
                </a:solidFill>
                <a:effectLst/>
                <a:uLnTx/>
                <a:uFillTx/>
                <a:latin typeface="Helvetica Neue" panose="02000503000000020004" charset="0"/>
                <a:ea typeface="黑体-简" panose="02000000000000000000" charset="-122"/>
                <a:cs typeface="+mn-ea"/>
                <a:sym typeface="+mn-lt"/>
              </a:endParaRPr>
            </a:p>
          </p:txBody>
        </p:sp>
        <p:sp>
          <p:nvSpPr>
            <p:cNvPr id="221" name="文本框 220"/>
            <p:cNvSpPr txBox="1"/>
            <p:nvPr/>
          </p:nvSpPr>
          <p:spPr>
            <a:xfrm>
              <a:off x="4828089" y="4614736"/>
              <a:ext cx="739551" cy="208543"/>
            </a:xfrm>
            <a:prstGeom prst="rect">
              <a:avLst/>
            </a:prstGeom>
            <a:solidFill>
              <a:schemeClr val="accent1"/>
            </a:solidFill>
          </p:spPr>
          <p:txBody>
            <a:bodyPr wrap="square" rtlCol="0">
              <a:spAutoFit/>
              <a:scene3d>
                <a:camera prst="orthographicFront"/>
                <a:lightRig rig="threePt" dir="t"/>
              </a:scene3d>
              <a:sp3d contourW="12700"/>
            </a:bodyPr>
            <a:lstStyle/>
            <a:p>
              <a:pPr marL="0" marR="0" lvl="0" indent="0" algn="ctr" defTabSz="914400" rtl="0" eaLnBrk="1" fontAlgn="auto" latinLnBrk="0" hangingPunct="1">
                <a:lnSpc>
                  <a:spcPct val="94000"/>
                </a:lnSpc>
                <a:spcBef>
                  <a:spcPts val="0"/>
                </a:spcBef>
                <a:spcAft>
                  <a:spcPts val="0"/>
                </a:spcAft>
                <a:buClrTx/>
                <a:buSzTx/>
                <a:buFontTx/>
                <a:buNone/>
                <a:defRPr/>
              </a:pPr>
              <a:r>
                <a:rPr kumimoji="0" lang="zh-CN" altLang="en-US" sz="2800" b="1" i="0" u="none" strike="noStrike" kern="1200" cap="none" spc="0" normalizeH="0" baseline="0" noProof="0" dirty="0">
                  <a:ln>
                    <a:noFill/>
                  </a:ln>
                  <a:solidFill>
                    <a:schemeClr val="bg1"/>
                  </a:solidFill>
                  <a:effectLst/>
                  <a:uLnTx/>
                  <a:uFillTx/>
                  <a:latin typeface="Helvetica Neue" panose="02000503000000020004" charset="0"/>
                  <a:ea typeface="黑体-简" panose="02000000000000000000" charset="-122"/>
                  <a:cs typeface="+mn-ea"/>
                  <a:sym typeface="+mn-lt"/>
                </a:rPr>
                <a:t>数据源</a:t>
              </a:r>
              <a:endParaRPr kumimoji="0" lang="zh-CN" altLang="en-US" sz="2800" b="1" i="0" u="none" strike="noStrike" kern="1200" cap="none" spc="0" normalizeH="0" baseline="0" noProof="0" dirty="0">
                <a:ln>
                  <a:noFill/>
                </a:ln>
                <a:solidFill>
                  <a:schemeClr val="bg1"/>
                </a:solidFill>
                <a:effectLst/>
                <a:uLnTx/>
                <a:uFillTx/>
                <a:latin typeface="Helvetica Neue" panose="02000503000000020004" charset="0"/>
                <a:ea typeface="黑体-简" panose="02000000000000000000" charset="-122"/>
                <a:cs typeface="+mn-ea"/>
                <a:sym typeface="+mn-lt"/>
              </a:endParaRPr>
            </a:p>
          </p:txBody>
        </p:sp>
        <p:sp>
          <p:nvSpPr>
            <p:cNvPr id="222" name="文本框 221"/>
            <p:cNvSpPr txBox="1"/>
            <p:nvPr/>
          </p:nvSpPr>
          <p:spPr>
            <a:xfrm>
              <a:off x="4761398" y="3123475"/>
              <a:ext cx="806242" cy="208543"/>
            </a:xfrm>
            <a:prstGeom prst="rect">
              <a:avLst/>
            </a:prstGeom>
            <a:solidFill>
              <a:schemeClr val="accent1"/>
            </a:solidFill>
          </p:spPr>
          <p:txBody>
            <a:bodyPr wrap="square" rtlCol="0">
              <a:spAutoFit/>
              <a:scene3d>
                <a:camera prst="orthographicFront"/>
                <a:lightRig rig="threePt" dir="t"/>
              </a:scene3d>
              <a:sp3d contourW="12700"/>
            </a:bodyPr>
            <a:lstStyle>
              <a:defPPr>
                <a:defRPr lang="zh-CN"/>
              </a:defPPr>
              <a:lvl1pPr marR="0" lvl="0" indent="0" algn="ctr" fontAlgn="auto">
                <a:lnSpc>
                  <a:spcPct val="94000"/>
                </a:lnSpc>
                <a:spcBef>
                  <a:spcPts val="0"/>
                </a:spcBef>
                <a:spcAft>
                  <a:spcPts val="0"/>
                </a:spcAft>
                <a:buClrTx/>
                <a:buSzTx/>
                <a:buFontTx/>
                <a:buNone/>
                <a:defRPr kumimoji="0" sz="1400" b="1" i="0" u="none" strike="noStrike" cap="none" spc="0" normalizeH="0" baseline="0">
                  <a:ln>
                    <a:noFill/>
                  </a:ln>
                  <a:solidFill>
                    <a:srgbClr val="000000">
                      <a:lumMod val="65000"/>
                      <a:lumOff val="35000"/>
                    </a:srgbClr>
                  </a:solidFill>
                  <a:effectLst/>
                  <a:uLnTx/>
                  <a:uFillTx/>
                  <a:latin typeface="Helvetica Neue" panose="02000503000000020004"/>
                  <a:cs typeface="+mn-ea"/>
                </a:defRPr>
              </a:lvl1pPr>
            </a:lstStyle>
            <a:p>
              <a:r>
                <a:rPr lang="zh-CN" altLang="en-US" sz="2800" dirty="0">
                  <a:solidFill>
                    <a:schemeClr val="bg1"/>
                  </a:solidFill>
                  <a:latin typeface="Helvetica Neue" panose="02000503000000020004" charset="0"/>
                  <a:ea typeface="黑体-简" panose="02000000000000000000" charset="-122"/>
                  <a:sym typeface="+mn-lt"/>
                </a:rPr>
                <a:t>菜场</a:t>
              </a:r>
              <a:endParaRPr lang="zh-CN" altLang="en-US" sz="2800" dirty="0">
                <a:solidFill>
                  <a:schemeClr val="bg1"/>
                </a:solidFill>
                <a:latin typeface="Helvetica Neue" panose="02000503000000020004" charset="0"/>
                <a:ea typeface="黑体-简" panose="02000000000000000000" charset="-122"/>
                <a:sym typeface="+mn-lt"/>
              </a:endParaRPr>
            </a:p>
          </p:txBody>
        </p:sp>
        <p:sp>
          <p:nvSpPr>
            <p:cNvPr id="223" name="文本框 222"/>
            <p:cNvSpPr txBox="1"/>
            <p:nvPr/>
          </p:nvSpPr>
          <p:spPr>
            <a:xfrm>
              <a:off x="9222173" y="4590193"/>
              <a:ext cx="904619" cy="208543"/>
            </a:xfrm>
            <a:prstGeom prst="rect">
              <a:avLst/>
            </a:prstGeom>
            <a:solidFill>
              <a:schemeClr val="accent1"/>
            </a:solidFill>
          </p:spPr>
          <p:txBody>
            <a:bodyPr wrap="square" rtlCol="0">
              <a:spAutoFit/>
              <a:scene3d>
                <a:camera prst="orthographicFront"/>
                <a:lightRig rig="threePt" dir="t"/>
              </a:scene3d>
              <a:sp3d contourW="12700"/>
            </a:bodyPr>
            <a:lstStyle>
              <a:defPPr>
                <a:defRPr lang="zh-CN"/>
              </a:defPPr>
              <a:lvl1pPr marR="0" lvl="0" indent="0" algn="ctr" fontAlgn="auto">
                <a:lnSpc>
                  <a:spcPct val="94000"/>
                </a:lnSpc>
                <a:spcBef>
                  <a:spcPts val="0"/>
                </a:spcBef>
                <a:spcAft>
                  <a:spcPts val="0"/>
                </a:spcAft>
                <a:buClrTx/>
                <a:buSzTx/>
                <a:buFontTx/>
                <a:buNone/>
                <a:defRPr kumimoji="0" sz="1400" b="1" i="0" u="none" strike="noStrike" cap="none" spc="0" normalizeH="0" baseline="0">
                  <a:ln>
                    <a:noFill/>
                  </a:ln>
                  <a:solidFill>
                    <a:srgbClr val="000000">
                      <a:lumMod val="65000"/>
                      <a:lumOff val="35000"/>
                    </a:srgbClr>
                  </a:solidFill>
                  <a:effectLst/>
                  <a:uLnTx/>
                  <a:uFillTx/>
                  <a:latin typeface="Helvetica Neue" panose="02000503000000020004"/>
                  <a:cs typeface="+mn-ea"/>
                </a:defRPr>
              </a:lvl1pPr>
            </a:lstStyle>
            <a:p>
              <a:r>
                <a:rPr lang="zh-CN" altLang="en-US" sz="2800" dirty="0">
                  <a:solidFill>
                    <a:schemeClr val="bg1"/>
                  </a:solidFill>
                  <a:latin typeface="Helvetica Neue" panose="02000503000000020004" charset="0"/>
                  <a:ea typeface="黑体-简" panose="02000000000000000000" charset="-122"/>
                  <a:sym typeface="+mn-lt"/>
                </a:rPr>
                <a:t>加载</a:t>
              </a:r>
              <a:endParaRPr lang="zh-CN" altLang="en-US" sz="2800" dirty="0">
                <a:solidFill>
                  <a:schemeClr val="bg1"/>
                </a:solidFill>
                <a:latin typeface="Helvetica Neue" panose="02000503000000020004" charset="0"/>
                <a:ea typeface="黑体-简" panose="02000000000000000000" charset="-122"/>
                <a:sym typeface="+mn-lt"/>
              </a:endParaRPr>
            </a:p>
          </p:txBody>
        </p:sp>
        <p:sp>
          <p:nvSpPr>
            <p:cNvPr id="229" name="文本框 228"/>
            <p:cNvSpPr txBox="1"/>
            <p:nvPr/>
          </p:nvSpPr>
          <p:spPr>
            <a:xfrm>
              <a:off x="10725876" y="3099269"/>
              <a:ext cx="1054717" cy="208543"/>
            </a:xfrm>
            <a:prstGeom prst="rect">
              <a:avLst/>
            </a:prstGeom>
            <a:solidFill>
              <a:schemeClr val="accent1"/>
            </a:solidFill>
          </p:spPr>
          <p:txBody>
            <a:bodyPr wrap="square" rtlCol="0">
              <a:spAutoFit/>
              <a:scene3d>
                <a:camera prst="orthographicFront"/>
                <a:lightRig rig="threePt" dir="t"/>
              </a:scene3d>
              <a:sp3d contourW="12700"/>
            </a:bodyPr>
            <a:lstStyle>
              <a:defPPr>
                <a:defRPr lang="zh-CN"/>
              </a:defPPr>
              <a:lvl1pPr marR="0" lvl="0" indent="0" algn="ctr" fontAlgn="auto">
                <a:lnSpc>
                  <a:spcPct val="94000"/>
                </a:lnSpc>
                <a:spcBef>
                  <a:spcPts val="0"/>
                </a:spcBef>
                <a:spcAft>
                  <a:spcPts val="0"/>
                </a:spcAft>
                <a:buClrTx/>
                <a:buSzTx/>
                <a:buFontTx/>
                <a:buNone/>
                <a:defRPr kumimoji="0" sz="1400" b="1" i="0" u="none" strike="noStrike" cap="none" spc="0" normalizeH="0" baseline="0">
                  <a:ln>
                    <a:noFill/>
                  </a:ln>
                  <a:solidFill>
                    <a:srgbClr val="000000">
                      <a:lumMod val="65000"/>
                      <a:lumOff val="35000"/>
                    </a:srgbClr>
                  </a:solidFill>
                  <a:effectLst/>
                  <a:uLnTx/>
                  <a:uFillTx/>
                  <a:latin typeface="Helvetica Neue" panose="02000503000000020004"/>
                  <a:cs typeface="+mn-ea"/>
                </a:defRPr>
              </a:lvl1pPr>
            </a:lstStyle>
            <a:p>
              <a:r>
                <a:rPr lang="zh-CN" altLang="en-US" sz="2800" dirty="0">
                  <a:solidFill>
                    <a:schemeClr val="bg1"/>
                  </a:solidFill>
                  <a:latin typeface="Helvetica Neue" panose="02000503000000020004" charset="0"/>
                  <a:ea typeface="黑体-简" panose="02000000000000000000" charset="-122"/>
                  <a:sym typeface="+mn-lt"/>
                </a:rPr>
                <a:t>供家人品尝</a:t>
              </a:r>
              <a:endParaRPr lang="zh-CN" altLang="en-US" sz="2800" dirty="0">
                <a:solidFill>
                  <a:schemeClr val="bg1"/>
                </a:solidFill>
                <a:latin typeface="Helvetica Neue" panose="02000503000000020004" charset="0"/>
                <a:ea typeface="黑体-简" panose="02000000000000000000" charset="-122"/>
                <a:sym typeface="+mn-lt"/>
              </a:endParaRPr>
            </a:p>
          </p:txBody>
        </p:sp>
        <p:sp>
          <p:nvSpPr>
            <p:cNvPr id="230" name="文本框 229"/>
            <p:cNvSpPr txBox="1"/>
            <p:nvPr/>
          </p:nvSpPr>
          <p:spPr>
            <a:xfrm>
              <a:off x="10757767" y="4590193"/>
              <a:ext cx="904619" cy="208543"/>
            </a:xfrm>
            <a:prstGeom prst="rect">
              <a:avLst/>
            </a:prstGeom>
            <a:solidFill>
              <a:schemeClr val="accent1"/>
            </a:solidFill>
          </p:spPr>
          <p:txBody>
            <a:bodyPr wrap="square" rtlCol="0">
              <a:spAutoFit/>
              <a:scene3d>
                <a:camera prst="orthographicFront"/>
                <a:lightRig rig="threePt" dir="t"/>
              </a:scene3d>
              <a:sp3d contourW="12700"/>
            </a:bodyPr>
            <a:lstStyle>
              <a:defPPr>
                <a:defRPr lang="zh-CN"/>
              </a:defPPr>
              <a:lvl1pPr marR="0" lvl="0" indent="0" algn="ctr" fontAlgn="auto">
                <a:lnSpc>
                  <a:spcPct val="94000"/>
                </a:lnSpc>
                <a:spcBef>
                  <a:spcPts val="0"/>
                </a:spcBef>
                <a:spcAft>
                  <a:spcPts val="0"/>
                </a:spcAft>
                <a:buClrTx/>
                <a:buSzTx/>
                <a:buFontTx/>
                <a:buNone/>
                <a:defRPr kumimoji="0" sz="1400" b="1" i="0" u="none" strike="noStrike" cap="none" spc="0" normalizeH="0" baseline="0">
                  <a:ln>
                    <a:noFill/>
                  </a:ln>
                  <a:solidFill>
                    <a:srgbClr val="000000">
                      <a:lumMod val="65000"/>
                      <a:lumOff val="35000"/>
                    </a:srgbClr>
                  </a:solidFill>
                  <a:effectLst/>
                  <a:uLnTx/>
                  <a:uFillTx/>
                  <a:latin typeface="Helvetica Neue" panose="02000503000000020004"/>
                  <a:cs typeface="+mn-ea"/>
                </a:defRPr>
              </a:lvl1pPr>
            </a:lstStyle>
            <a:p>
              <a:r>
                <a:rPr lang="zh-CN" altLang="en-US" sz="2800" dirty="0">
                  <a:solidFill>
                    <a:schemeClr val="bg1"/>
                  </a:solidFill>
                  <a:latin typeface="Helvetica Neue" panose="02000503000000020004" charset="0"/>
                  <a:ea typeface="黑体-简" panose="02000000000000000000" charset="-122"/>
                  <a:sym typeface="+mn-lt"/>
                </a:rPr>
                <a:t>数据分析</a:t>
              </a:r>
              <a:endParaRPr lang="zh-CN" altLang="en-US" sz="2800" dirty="0">
                <a:solidFill>
                  <a:schemeClr val="bg1"/>
                </a:solidFill>
                <a:latin typeface="Helvetica Neue" panose="02000503000000020004" charset="0"/>
                <a:ea typeface="黑体-简" panose="02000000000000000000" charset="-122"/>
                <a:sym typeface="+mn-lt"/>
              </a:endParaRPr>
            </a:p>
          </p:txBody>
        </p:sp>
      </p:grpSp>
      <p:sp>
        <p:nvSpPr>
          <p:cNvPr id="232" name="文本框 231"/>
          <p:cNvSpPr txBox="1"/>
          <p:nvPr/>
        </p:nvSpPr>
        <p:spPr>
          <a:xfrm>
            <a:off x="5054024" y="3124060"/>
            <a:ext cx="5636560" cy="521970"/>
          </a:xfrm>
          <a:custGeom>
            <a:avLst/>
            <a:gdLst>
              <a:gd name="connsiteX0" fmla="*/ 0 w 2818280"/>
              <a:gd name="connsiteY0" fmla="*/ 0 h 307777"/>
              <a:gd name="connsiteX1" fmla="*/ 535473 w 2818280"/>
              <a:gd name="connsiteY1" fmla="*/ 0 h 307777"/>
              <a:gd name="connsiteX2" fmla="*/ 1042764 w 2818280"/>
              <a:gd name="connsiteY2" fmla="*/ 0 h 307777"/>
              <a:gd name="connsiteX3" fmla="*/ 1550054 w 2818280"/>
              <a:gd name="connsiteY3" fmla="*/ 0 h 307777"/>
              <a:gd name="connsiteX4" fmla="*/ 2170076 w 2818280"/>
              <a:gd name="connsiteY4" fmla="*/ 0 h 307777"/>
              <a:gd name="connsiteX5" fmla="*/ 2818280 w 2818280"/>
              <a:gd name="connsiteY5" fmla="*/ 0 h 307777"/>
              <a:gd name="connsiteX6" fmla="*/ 2818280 w 2818280"/>
              <a:gd name="connsiteY6" fmla="*/ 307777 h 307777"/>
              <a:gd name="connsiteX7" fmla="*/ 2282807 w 2818280"/>
              <a:gd name="connsiteY7" fmla="*/ 307777 h 307777"/>
              <a:gd name="connsiteX8" fmla="*/ 1775516 w 2818280"/>
              <a:gd name="connsiteY8" fmla="*/ 307777 h 307777"/>
              <a:gd name="connsiteX9" fmla="*/ 1296409 w 2818280"/>
              <a:gd name="connsiteY9" fmla="*/ 307777 h 307777"/>
              <a:gd name="connsiteX10" fmla="*/ 676387 w 2818280"/>
              <a:gd name="connsiteY10" fmla="*/ 307777 h 307777"/>
              <a:gd name="connsiteX11" fmla="*/ 0 w 2818280"/>
              <a:gd name="connsiteY11" fmla="*/ 307777 h 307777"/>
              <a:gd name="connsiteX12" fmla="*/ 0 w 2818280"/>
              <a:gd name="connsiteY12" fmla="*/ 0 h 307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18280" h="307777" fill="none" extrusionOk="0">
                <a:moveTo>
                  <a:pt x="0" y="0"/>
                </a:moveTo>
                <a:cubicBezTo>
                  <a:pt x="145799" y="-2531"/>
                  <a:pt x="338189" y="1278"/>
                  <a:pt x="535473" y="0"/>
                </a:cubicBezTo>
                <a:cubicBezTo>
                  <a:pt x="732757" y="-1278"/>
                  <a:pt x="818572" y="-1979"/>
                  <a:pt x="1042764" y="0"/>
                </a:cubicBezTo>
                <a:cubicBezTo>
                  <a:pt x="1266956" y="1979"/>
                  <a:pt x="1388301" y="25173"/>
                  <a:pt x="1550054" y="0"/>
                </a:cubicBezTo>
                <a:cubicBezTo>
                  <a:pt x="1711807" y="-25173"/>
                  <a:pt x="1938105" y="17469"/>
                  <a:pt x="2170076" y="0"/>
                </a:cubicBezTo>
                <a:cubicBezTo>
                  <a:pt x="2402047" y="-17469"/>
                  <a:pt x="2550010" y="32083"/>
                  <a:pt x="2818280" y="0"/>
                </a:cubicBezTo>
                <a:cubicBezTo>
                  <a:pt x="2815383" y="76553"/>
                  <a:pt x="2826954" y="238426"/>
                  <a:pt x="2818280" y="307777"/>
                </a:cubicBezTo>
                <a:cubicBezTo>
                  <a:pt x="2647297" y="319340"/>
                  <a:pt x="2543622" y="320737"/>
                  <a:pt x="2282807" y="307777"/>
                </a:cubicBezTo>
                <a:cubicBezTo>
                  <a:pt x="2021992" y="294817"/>
                  <a:pt x="1899829" y="304634"/>
                  <a:pt x="1775516" y="307777"/>
                </a:cubicBezTo>
                <a:cubicBezTo>
                  <a:pt x="1651203" y="310920"/>
                  <a:pt x="1433233" y="317640"/>
                  <a:pt x="1296409" y="307777"/>
                </a:cubicBezTo>
                <a:cubicBezTo>
                  <a:pt x="1159585" y="297914"/>
                  <a:pt x="874326" y="315277"/>
                  <a:pt x="676387" y="307777"/>
                </a:cubicBezTo>
                <a:cubicBezTo>
                  <a:pt x="478448" y="300277"/>
                  <a:pt x="138061" y="316975"/>
                  <a:pt x="0" y="307777"/>
                </a:cubicBezTo>
                <a:cubicBezTo>
                  <a:pt x="-8773" y="175538"/>
                  <a:pt x="-5218" y="77799"/>
                  <a:pt x="0" y="0"/>
                </a:cubicBezTo>
                <a:close/>
              </a:path>
              <a:path w="2818280" h="307777" stroke="0" extrusionOk="0">
                <a:moveTo>
                  <a:pt x="0" y="0"/>
                </a:moveTo>
                <a:cubicBezTo>
                  <a:pt x="138639" y="-11746"/>
                  <a:pt x="437759" y="17479"/>
                  <a:pt x="591839" y="0"/>
                </a:cubicBezTo>
                <a:cubicBezTo>
                  <a:pt x="745919" y="-17479"/>
                  <a:pt x="925407" y="-18975"/>
                  <a:pt x="1099129" y="0"/>
                </a:cubicBezTo>
                <a:cubicBezTo>
                  <a:pt x="1272851" y="18975"/>
                  <a:pt x="1412048" y="7130"/>
                  <a:pt x="1662785" y="0"/>
                </a:cubicBezTo>
                <a:cubicBezTo>
                  <a:pt x="1913522" y="-7130"/>
                  <a:pt x="2100525" y="-22778"/>
                  <a:pt x="2226441" y="0"/>
                </a:cubicBezTo>
                <a:cubicBezTo>
                  <a:pt x="2352357" y="22778"/>
                  <a:pt x="2525740" y="-15881"/>
                  <a:pt x="2818280" y="0"/>
                </a:cubicBezTo>
                <a:cubicBezTo>
                  <a:pt x="2819608" y="133554"/>
                  <a:pt x="2828346" y="170416"/>
                  <a:pt x="2818280" y="307777"/>
                </a:cubicBezTo>
                <a:cubicBezTo>
                  <a:pt x="2695987" y="286217"/>
                  <a:pt x="2469765" y="289307"/>
                  <a:pt x="2310990" y="307777"/>
                </a:cubicBezTo>
                <a:cubicBezTo>
                  <a:pt x="2152215" y="326248"/>
                  <a:pt x="1953913" y="319963"/>
                  <a:pt x="1775516" y="307777"/>
                </a:cubicBezTo>
                <a:cubicBezTo>
                  <a:pt x="1597119" y="295591"/>
                  <a:pt x="1390221" y="277429"/>
                  <a:pt x="1155495" y="307777"/>
                </a:cubicBezTo>
                <a:cubicBezTo>
                  <a:pt x="920769" y="338125"/>
                  <a:pt x="721763" y="295276"/>
                  <a:pt x="563656" y="307777"/>
                </a:cubicBezTo>
                <a:cubicBezTo>
                  <a:pt x="405549" y="320278"/>
                  <a:pt x="260250" y="322939"/>
                  <a:pt x="0" y="307777"/>
                </a:cubicBezTo>
                <a:cubicBezTo>
                  <a:pt x="129" y="187054"/>
                  <a:pt x="11828" y="125376"/>
                  <a:pt x="0" y="0"/>
                </a:cubicBezTo>
                <a:close/>
              </a:path>
            </a:pathLst>
          </a:custGeom>
          <a:solidFill>
            <a:srgbClr val="0A7BE0"/>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dirty="0">
                <a:ln>
                  <a:noFill/>
                </a:ln>
                <a:solidFill>
                  <a:schemeClr val="bg1"/>
                </a:solidFill>
                <a:effectLst/>
                <a:uLnTx/>
                <a:uFillTx/>
                <a:latin typeface="Helvetica Neue" panose="02000503000000020004" charset="0"/>
                <a:ea typeface="黑体-简" panose="02000000000000000000" charset="-122"/>
              </a:rPr>
              <a:t>ETL </a:t>
            </a:r>
            <a:r>
              <a:rPr kumimoji="0" lang="zh-CN" altLang="en-US" sz="2800" b="1" i="0" u="none" strike="noStrike" kern="1200" cap="none" spc="0" normalizeH="0" baseline="0" noProof="0" dirty="0">
                <a:ln>
                  <a:noFill/>
                </a:ln>
                <a:solidFill>
                  <a:schemeClr val="bg1"/>
                </a:solidFill>
                <a:effectLst/>
                <a:uLnTx/>
                <a:uFillTx/>
                <a:latin typeface="Helvetica Neue" panose="02000503000000020004" charset="0"/>
                <a:ea typeface="黑体-简" panose="02000000000000000000" charset="-122"/>
              </a:rPr>
              <a:t>过程类比为“做饭” 的过程</a:t>
            </a:r>
            <a:endParaRPr kumimoji="0" lang="zh-CN" altLang="en-US" sz="2800" b="1" i="0" u="none" strike="noStrike" kern="1200" cap="none" spc="0" normalizeH="0" baseline="0" noProof="0" dirty="0">
              <a:ln>
                <a:noFill/>
              </a:ln>
              <a:solidFill>
                <a:schemeClr val="bg1"/>
              </a:solidFill>
              <a:effectLst/>
              <a:uLnTx/>
              <a:uFillTx/>
              <a:latin typeface="Helvetica Neue" panose="02000503000000020004" charset="0"/>
              <a:ea typeface="黑体-简" panose="02000000000000000000" charset="-122"/>
            </a:endParaRPr>
          </a:p>
        </p:txBody>
      </p:sp>
      <p:pic>
        <p:nvPicPr>
          <p:cNvPr id="7" name="图片 6"/>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5755020" y="7975856"/>
            <a:ext cx="8170268" cy="4599242"/>
          </a:xfrm>
          <a:prstGeom prst="rect">
            <a:avLst/>
          </a:prstGeom>
        </p:spPr>
      </p:pic>
      <p:grpSp>
        <p:nvGrpSpPr>
          <p:cNvPr id="9" name="组合 31"/>
          <p:cNvGrpSpPr>
            <a:grpSpLocks noChangeAspect="1"/>
          </p:cNvGrpSpPr>
          <p:nvPr/>
        </p:nvGrpSpPr>
        <p:grpSpPr>
          <a:xfrm rot="5400000">
            <a:off x="16999456" y="6196462"/>
            <a:ext cx="560934" cy="372932"/>
            <a:chOff x="2881121" y="2516898"/>
            <a:chExt cx="376100" cy="250202"/>
          </a:xfrm>
          <a:solidFill>
            <a:schemeClr val="accent1"/>
          </a:solidFill>
        </p:grpSpPr>
        <p:sp>
          <p:nvSpPr>
            <p:cNvPr id="10" name="矩形 14"/>
            <p:cNvSpPr/>
            <p:nvPr/>
          </p:nvSpPr>
          <p:spPr>
            <a:xfrm rot="13500000" flipH="1">
              <a:off x="3024316" y="2525546"/>
              <a:ext cx="232905" cy="232905"/>
            </a:xfrm>
            <a:custGeom>
              <a:avLst/>
              <a:gdLst/>
              <a:ahLst/>
              <a:cxnLst/>
              <a:rect l="l" t="t" r="r" b="b"/>
              <a:pathLst>
                <a:path w="535418" h="535418">
                  <a:moveTo>
                    <a:pt x="144016" y="535418"/>
                  </a:moveTo>
                  <a:lnTo>
                    <a:pt x="0" y="391402"/>
                  </a:lnTo>
                  <a:lnTo>
                    <a:pt x="391402" y="391402"/>
                  </a:lnTo>
                  <a:lnTo>
                    <a:pt x="391402" y="0"/>
                  </a:lnTo>
                  <a:lnTo>
                    <a:pt x="535418" y="144016"/>
                  </a:lnTo>
                  <a:lnTo>
                    <a:pt x="535418" y="391402"/>
                  </a:lnTo>
                  <a:lnTo>
                    <a:pt x="535418" y="535418"/>
                  </a:lnTo>
                  <a:lnTo>
                    <a:pt x="391402" y="535418"/>
                  </a:ln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400">
                <a:cs typeface="+mn-ea"/>
                <a:sym typeface="+mn-lt"/>
              </a:endParaRPr>
            </a:p>
          </p:txBody>
        </p:sp>
        <p:sp>
          <p:nvSpPr>
            <p:cNvPr id="11" name="矩形 14"/>
            <p:cNvSpPr/>
            <p:nvPr/>
          </p:nvSpPr>
          <p:spPr>
            <a:xfrm rot="13500000" flipH="1">
              <a:off x="2881122" y="2516897"/>
              <a:ext cx="250202" cy="250203"/>
            </a:xfrm>
            <a:custGeom>
              <a:avLst/>
              <a:gdLst/>
              <a:ahLst/>
              <a:cxnLst/>
              <a:rect l="l" t="t" r="r" b="b"/>
              <a:pathLst>
                <a:path w="575182" h="575183">
                  <a:moveTo>
                    <a:pt x="183779" y="575183"/>
                  </a:moveTo>
                  <a:lnTo>
                    <a:pt x="0" y="391403"/>
                  </a:lnTo>
                  <a:lnTo>
                    <a:pt x="391402" y="391403"/>
                  </a:lnTo>
                  <a:lnTo>
                    <a:pt x="391402" y="0"/>
                  </a:lnTo>
                  <a:lnTo>
                    <a:pt x="575182" y="183780"/>
                  </a:lnTo>
                  <a:lnTo>
                    <a:pt x="575182" y="391403"/>
                  </a:lnTo>
                  <a:lnTo>
                    <a:pt x="575182" y="575183"/>
                  </a:lnTo>
                  <a:lnTo>
                    <a:pt x="391402" y="575183"/>
                  </a:ln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400">
                <a:cs typeface="+mn-ea"/>
                <a:sym typeface="+mn-lt"/>
              </a:endParaRPr>
            </a:p>
          </p:txBody>
        </p:sp>
      </p:grpSp>
      <p:cxnSp>
        <p:nvCxnSpPr>
          <p:cNvPr id="12" name="直接箭头连接符 11"/>
          <p:cNvCxnSpPr>
            <a:stCxn id="209" idx="3"/>
          </p:cNvCxnSpPr>
          <p:nvPr/>
        </p:nvCxnSpPr>
        <p:spPr>
          <a:xfrm>
            <a:off x="5386304" y="6649562"/>
            <a:ext cx="1290658" cy="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3" name="直接箭头连接符 12"/>
          <p:cNvCxnSpPr/>
          <p:nvPr/>
        </p:nvCxnSpPr>
        <p:spPr>
          <a:xfrm>
            <a:off x="8881586" y="6696548"/>
            <a:ext cx="1290658" cy="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1" name="直接箭头连接符 20"/>
          <p:cNvCxnSpPr/>
          <p:nvPr/>
        </p:nvCxnSpPr>
        <p:spPr>
          <a:xfrm>
            <a:off x="5386300" y="10280794"/>
            <a:ext cx="1290658" cy="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3" name="直接箭头连接符 22"/>
          <p:cNvCxnSpPr/>
          <p:nvPr/>
        </p:nvCxnSpPr>
        <p:spPr>
          <a:xfrm>
            <a:off x="8954174" y="10271270"/>
            <a:ext cx="1290658" cy="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4" name="直接箭头连接符 23"/>
          <p:cNvCxnSpPr/>
          <p:nvPr/>
        </p:nvCxnSpPr>
        <p:spPr>
          <a:xfrm>
            <a:off x="2347684" y="6707672"/>
            <a:ext cx="1290658" cy="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5" name="直接箭头连接符 24"/>
          <p:cNvCxnSpPr/>
          <p:nvPr/>
        </p:nvCxnSpPr>
        <p:spPr>
          <a:xfrm>
            <a:off x="2319828" y="10271270"/>
            <a:ext cx="1290658" cy="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6" name="直接箭头连接符 25"/>
          <p:cNvCxnSpPr/>
          <p:nvPr/>
        </p:nvCxnSpPr>
        <p:spPr>
          <a:xfrm>
            <a:off x="12266496" y="6675534"/>
            <a:ext cx="1290658" cy="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7" name="直接箭头连接符 26"/>
          <p:cNvCxnSpPr/>
          <p:nvPr/>
        </p:nvCxnSpPr>
        <p:spPr>
          <a:xfrm>
            <a:off x="12347498" y="10248130"/>
            <a:ext cx="1290658" cy="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nvGrpSpPr>
          <p:cNvPr id="6" name="组合 5"/>
          <p:cNvGrpSpPr/>
          <p:nvPr/>
        </p:nvGrpSpPr>
        <p:grpSpPr>
          <a:xfrm>
            <a:off x="-20955" y="0"/>
            <a:ext cx="6596380" cy="1736725"/>
            <a:chOff x="-33" y="0"/>
            <a:chExt cx="13378" cy="2735"/>
          </a:xfrm>
        </p:grpSpPr>
        <p:sp>
          <p:nvSpPr>
            <p:cNvPr id="28" name="矩形"/>
            <p:cNvSpPr/>
            <p:nvPr>
              <p:custDataLst>
                <p:tags r:id="rId2"/>
              </p:custDataLst>
            </p:nvPr>
          </p:nvSpPr>
          <p:spPr>
            <a:xfrm>
              <a:off x="-33" y="0"/>
              <a:ext cx="9533" cy="368"/>
            </a:xfrm>
            <a:prstGeom prst="rect">
              <a:avLst/>
            </a:prstGeom>
            <a:solidFill>
              <a:srgbClr val="0C7BE0"/>
            </a:solidFill>
            <a:ln w="12700">
              <a:miter lim="400000"/>
            </a:ln>
          </p:spPr>
          <p:txBody>
            <a:bodyPr lIns="45720" rIns="45720" anchor="ctr"/>
            <a:lstStyle/>
            <a:p>
              <a:pPr defTabSz="914400">
                <a:defRPr sz="2400" b="1">
                  <a:solidFill>
                    <a:schemeClr val="accent1"/>
                  </a:solidFill>
                  <a:latin typeface="Calibri"/>
                  <a:ea typeface="Calibri"/>
                  <a:cs typeface="Calibri"/>
                  <a:sym typeface="Calibri"/>
                </a:defRPr>
              </a:pPr>
              <a:endParaRPr sz="2400"/>
            </a:p>
          </p:txBody>
        </p:sp>
        <p:sp>
          <p:nvSpPr>
            <p:cNvPr id="29" name="数据可视化对企业的价值"/>
            <p:cNvSpPr txBox="1"/>
            <p:nvPr>
              <p:custDataLst>
                <p:tags r:id="rId3"/>
              </p:custDataLst>
            </p:nvPr>
          </p:nvSpPr>
          <p:spPr>
            <a:xfrm>
              <a:off x="29" y="403"/>
              <a:ext cx="13316" cy="2333"/>
            </a:xfrm>
            <a:prstGeom prst="rect">
              <a:avLst/>
            </a:prstGeom>
            <a:ln w="12700">
              <a:miter lim="400000"/>
            </a:ln>
          </p:spPr>
          <p:txBody>
            <a:bodyPr lIns="0" tIns="0" rIns="0" bIns="0"/>
            <a:lstStyle>
              <a:lvl1pPr indent="0" defTabSz="914400">
                <a:defRPr sz="5000" b="1">
                  <a:solidFill>
                    <a:schemeClr val="accent1"/>
                  </a:solidFill>
                </a:defRPr>
              </a:lvl1pPr>
            </a:lstStyle>
            <a:p>
              <a:pPr algn="l"/>
              <a:r>
                <a:rPr lang="zh-CN" altLang="en-US" sz="5000" dirty="0">
                  <a:solidFill>
                    <a:srgbClr val="0C7BE0"/>
                  </a:solidFill>
                  <a:latin typeface="Helvetica Neue" panose="02000503000000020004" charset="0"/>
                  <a:ea typeface="黑体-简" panose="02000000000000000000" charset="-122"/>
                </a:rPr>
                <a:t>数据处理（</a:t>
              </a:r>
              <a:r>
                <a:rPr lang="en-US" altLang="zh-CN" sz="5000" dirty="0">
                  <a:solidFill>
                    <a:srgbClr val="0C7BE0"/>
                  </a:solidFill>
                  <a:latin typeface="Helvetica Neue" panose="02000503000000020004" charset="0"/>
                  <a:ea typeface="黑体-简" panose="02000000000000000000" charset="-122"/>
                </a:rPr>
                <a:t>ETL</a:t>
              </a:r>
              <a:r>
                <a:rPr lang="zh-CN" altLang="en-US" sz="5000" dirty="0">
                  <a:solidFill>
                    <a:srgbClr val="0C7BE0"/>
                  </a:solidFill>
                  <a:latin typeface="Helvetica Neue" panose="02000503000000020004" charset="0"/>
                  <a:ea typeface="黑体-简" panose="02000000000000000000" charset="-122"/>
                </a:rPr>
                <a:t>）</a:t>
              </a:r>
              <a:endParaRPr lang="en-US" altLang="zh-CN" sz="5000" dirty="0">
                <a:solidFill>
                  <a:srgbClr val="0C7BE0"/>
                </a:solidFill>
                <a:latin typeface="Helvetica Neue" panose="02000503000000020004" charset="0"/>
                <a:ea typeface="黑体-简" panose="02000000000000000000" charset="-122"/>
              </a:endParaRPr>
            </a:p>
          </p:txBody>
        </p:sp>
      </p:gr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6774180" y="1553210"/>
            <a:ext cx="10327640" cy="1835150"/>
            <a:chOff x="7429" y="2788"/>
            <a:chExt cx="23480" cy="4115"/>
          </a:xfrm>
        </p:grpSpPr>
        <p:sp>
          <p:nvSpPr>
            <p:cNvPr id="204" name="Dataease 快速安装与在线文档"/>
            <p:cNvSpPr txBox="1"/>
            <p:nvPr/>
          </p:nvSpPr>
          <p:spPr>
            <a:xfrm>
              <a:off x="12585" y="3862"/>
              <a:ext cx="18324" cy="2478"/>
            </a:xfrm>
            <a:prstGeom prst="rect">
              <a:avLst/>
            </a:prstGeom>
            <a:ln w="12700">
              <a:miter lim="400000"/>
            </a:ln>
          </p:spPr>
          <p:txBody>
            <a:bodyPr lIns="91438" tIns="91438" rIns="91438" bIns="91438">
              <a:spAutoFit/>
            </a:bodyPr>
            <a:lstStyle>
              <a:lvl1pPr indent="0" defTabSz="1828800">
                <a:defRPr sz="6000" b="1">
                  <a:solidFill>
                    <a:srgbClr val="535353"/>
                  </a:solidFill>
                  <a:latin typeface="Trebuchet MS" panose="020B0703020202090204"/>
                  <a:ea typeface="Trebuchet MS" panose="020B0703020202090204"/>
                  <a:cs typeface="Trebuchet MS" panose="020B0703020202090204"/>
                  <a:sym typeface="Trebuchet MS" panose="020B0703020202090204"/>
                </a:defRPr>
              </a:lvl1pPr>
            </a:lstStyle>
            <a:p>
              <a:pPr algn="l"/>
              <a:r>
                <a:rPr b="0">
                  <a:latin typeface="Helvetica Neue" panose="02000503000000020004" charset="0"/>
                  <a:ea typeface="黑体-简" panose="02000000000000000000" charset="-122"/>
                </a:rPr>
                <a:t>数据</a:t>
              </a:r>
              <a:r>
                <a:rPr lang="zh-CN" b="0">
                  <a:latin typeface="Helvetica Neue" panose="02000503000000020004" charset="0"/>
                  <a:ea typeface="黑体-简" panose="02000000000000000000" charset="-122"/>
                </a:rPr>
                <a:t>常用获取的方式</a:t>
              </a:r>
              <a:endParaRPr lang="zh-CN" b="0">
                <a:latin typeface="Helvetica Neue" panose="02000503000000020004" charset="0"/>
                <a:ea typeface="黑体-简" panose="02000000000000000000" charset="-122"/>
              </a:endParaRPr>
            </a:p>
          </p:txBody>
        </p:sp>
        <p:sp>
          <p:nvSpPr>
            <p:cNvPr id="208" name="1"/>
            <p:cNvSpPr/>
            <p:nvPr/>
          </p:nvSpPr>
          <p:spPr>
            <a:xfrm>
              <a:off x="7429" y="2788"/>
              <a:ext cx="4017" cy="4115"/>
            </a:xfrm>
            <a:prstGeom prst="diamond">
              <a:avLst/>
            </a:prstGeom>
            <a:solidFill>
              <a:srgbClr val="535353"/>
            </a:solidFill>
            <a:ln w="12700">
              <a:miter lim="400000"/>
            </a:ln>
          </p:spPr>
          <p:txBody>
            <a:bodyPr tIns="91439" bIns="91439" anchor="ctr"/>
            <a:lstStyle>
              <a:lvl1pPr indent="0" algn="ctr" defTabSz="914400">
                <a:defRPr sz="10000" b="1">
                  <a:solidFill>
                    <a:srgbClr val="FFFFFF"/>
                  </a:solidFill>
                  <a:latin typeface="Trebuchet MS" panose="020B0703020202090204"/>
                  <a:ea typeface="Trebuchet MS" panose="020B0703020202090204"/>
                  <a:cs typeface="Trebuchet MS" panose="020B0703020202090204"/>
                  <a:sym typeface="Trebuchet MS" panose="020B0703020202090204"/>
                </a:defRPr>
              </a:lvl1pPr>
            </a:lstStyle>
            <a:p>
              <a:pPr algn="l"/>
              <a:r>
                <a:rPr sz="8300"/>
                <a:t>1</a:t>
              </a:r>
              <a:endParaRPr sz="8300"/>
            </a:p>
          </p:txBody>
        </p:sp>
        <p:sp>
          <p:nvSpPr>
            <p:cNvPr id="209" name="线条"/>
            <p:cNvSpPr/>
            <p:nvPr/>
          </p:nvSpPr>
          <p:spPr>
            <a:xfrm>
              <a:off x="12564" y="6231"/>
              <a:ext cx="17905" cy="0"/>
            </a:xfrm>
            <a:prstGeom prst="line">
              <a:avLst/>
            </a:prstGeom>
            <a:ln w="25400">
              <a:solidFill>
                <a:srgbClr val="5E5E5E">
                  <a:alpha val="50000"/>
                </a:srgbClr>
              </a:solidFill>
              <a:miter lim="400000"/>
            </a:ln>
          </p:spPr>
          <p:txBody>
            <a:bodyPr lIns="0" tIns="0" rIns="0" bIns="0"/>
            <a:lstStyle/>
            <a:p>
              <a:pPr indent="0" defTabSz="457200">
                <a:defRPr sz="1200">
                  <a:latin typeface="Helvetica"/>
                  <a:ea typeface="Helvetica"/>
                  <a:cs typeface="Helvetica"/>
                  <a:sym typeface="Helvetica"/>
                </a:defRPr>
              </a:pPr>
              <a:endParaRPr sz="3200"/>
            </a:p>
          </p:txBody>
        </p:sp>
      </p:grpSp>
      <p:grpSp>
        <p:nvGrpSpPr>
          <p:cNvPr id="4" name="组合 3"/>
          <p:cNvGrpSpPr/>
          <p:nvPr/>
        </p:nvGrpSpPr>
        <p:grpSpPr>
          <a:xfrm>
            <a:off x="6774180" y="3799205"/>
            <a:ext cx="10327640" cy="1835150"/>
            <a:chOff x="7429" y="7141"/>
            <a:chExt cx="23477" cy="4115"/>
          </a:xfrm>
        </p:grpSpPr>
        <p:sp>
          <p:nvSpPr>
            <p:cNvPr id="205" name="DataEase 功能架构介绍"/>
            <p:cNvSpPr txBox="1"/>
            <p:nvPr/>
          </p:nvSpPr>
          <p:spPr>
            <a:xfrm>
              <a:off x="12588" y="8359"/>
              <a:ext cx="18318" cy="2478"/>
            </a:xfrm>
            <a:prstGeom prst="rect">
              <a:avLst/>
            </a:prstGeom>
            <a:ln w="12700">
              <a:miter lim="400000"/>
            </a:ln>
          </p:spPr>
          <p:txBody>
            <a:bodyPr lIns="91438" tIns="91438" rIns="91438" bIns="91438">
              <a:spAutoFit/>
            </a:bodyPr>
            <a:lstStyle>
              <a:lvl1pPr indent="0" defTabSz="1828800">
                <a:defRPr sz="6000">
                  <a:solidFill>
                    <a:srgbClr val="535353"/>
                  </a:solidFill>
                  <a:latin typeface="Trebuchet MS" panose="020B0703020202090204"/>
                  <a:ea typeface="Trebuchet MS" panose="020B0703020202090204"/>
                  <a:cs typeface="Trebuchet MS" panose="020B0703020202090204"/>
                  <a:sym typeface="Trebuchet MS" panose="020B0703020202090204"/>
                </a:defRPr>
              </a:lvl1pPr>
            </a:lstStyle>
            <a:p>
              <a:pPr algn="l"/>
              <a:r>
                <a:rPr lang="zh-CN" b="0">
                  <a:latin typeface="Helvetica Neue" panose="02000503000000020004" charset="0"/>
                  <a:ea typeface="黑体-简" panose="02000000000000000000" charset="-122"/>
                </a:rPr>
                <a:t>数据存储的形式</a:t>
              </a:r>
              <a:endParaRPr lang="zh-CN" b="0">
                <a:latin typeface="Helvetica Neue" panose="02000503000000020004" charset="0"/>
                <a:ea typeface="黑体-简" panose="02000000000000000000" charset="-122"/>
              </a:endParaRPr>
            </a:p>
          </p:txBody>
        </p:sp>
        <p:sp>
          <p:nvSpPr>
            <p:cNvPr id="210" name="2"/>
            <p:cNvSpPr/>
            <p:nvPr/>
          </p:nvSpPr>
          <p:spPr>
            <a:xfrm>
              <a:off x="7429" y="7141"/>
              <a:ext cx="4017" cy="4115"/>
            </a:xfrm>
            <a:prstGeom prst="diamond">
              <a:avLst/>
            </a:prstGeom>
            <a:solidFill>
              <a:srgbClr val="535353"/>
            </a:solidFill>
            <a:ln w="12700">
              <a:miter lim="400000"/>
            </a:ln>
          </p:spPr>
          <p:txBody>
            <a:bodyPr tIns="91439" bIns="91439" anchor="ctr"/>
            <a:lstStyle>
              <a:lvl1pPr indent="0" algn="ctr" defTabSz="914400">
                <a:defRPr sz="10000">
                  <a:solidFill>
                    <a:srgbClr val="FFFFFF"/>
                  </a:solidFill>
                  <a:latin typeface="Trebuchet MS" panose="020B0703020202090204"/>
                  <a:ea typeface="Trebuchet MS" panose="020B0703020202090204"/>
                  <a:cs typeface="Trebuchet MS" panose="020B0703020202090204"/>
                  <a:sym typeface="Trebuchet MS" panose="020B0703020202090204"/>
                </a:defRPr>
              </a:lvl1pPr>
            </a:lstStyle>
            <a:p>
              <a:pPr algn="l"/>
              <a:r>
                <a:rPr sz="8300"/>
                <a:t>2</a:t>
              </a:r>
              <a:endParaRPr sz="8300"/>
            </a:p>
          </p:txBody>
        </p:sp>
        <p:sp>
          <p:nvSpPr>
            <p:cNvPr id="213" name="线条"/>
            <p:cNvSpPr/>
            <p:nvPr/>
          </p:nvSpPr>
          <p:spPr>
            <a:xfrm>
              <a:off x="12588" y="10628"/>
              <a:ext cx="17905" cy="0"/>
            </a:xfrm>
            <a:prstGeom prst="line">
              <a:avLst/>
            </a:prstGeom>
            <a:ln w="25400">
              <a:solidFill>
                <a:srgbClr val="5E5E5E">
                  <a:alpha val="50000"/>
                </a:srgbClr>
              </a:solidFill>
              <a:miter lim="400000"/>
            </a:ln>
          </p:spPr>
          <p:txBody>
            <a:bodyPr lIns="0" tIns="0" rIns="0" bIns="0"/>
            <a:lstStyle/>
            <a:p>
              <a:pPr indent="0" defTabSz="457200">
                <a:defRPr sz="1200">
                  <a:latin typeface="Helvetica"/>
                  <a:ea typeface="Helvetica"/>
                  <a:cs typeface="Helvetica"/>
                  <a:sym typeface="Helvetica"/>
                </a:defRPr>
              </a:pPr>
              <a:endParaRPr sz="3200"/>
            </a:p>
          </p:txBody>
        </p:sp>
      </p:grpSp>
      <p:grpSp>
        <p:nvGrpSpPr>
          <p:cNvPr id="3" name="组合 2"/>
          <p:cNvGrpSpPr/>
          <p:nvPr/>
        </p:nvGrpSpPr>
        <p:grpSpPr>
          <a:xfrm>
            <a:off x="6774180" y="6045200"/>
            <a:ext cx="10327640" cy="1835150"/>
            <a:chOff x="7488" y="11494"/>
            <a:chExt cx="23483" cy="4115"/>
          </a:xfrm>
        </p:grpSpPr>
        <p:sp>
          <p:nvSpPr>
            <p:cNvPr id="206" name="DataEase 数据分析与仪表板制作实战"/>
            <p:cNvSpPr txBox="1"/>
            <p:nvPr/>
          </p:nvSpPr>
          <p:spPr>
            <a:xfrm>
              <a:off x="12647" y="12678"/>
              <a:ext cx="18324" cy="2478"/>
            </a:xfrm>
            <a:prstGeom prst="rect">
              <a:avLst/>
            </a:prstGeom>
            <a:ln w="12700">
              <a:miter lim="400000"/>
            </a:ln>
          </p:spPr>
          <p:txBody>
            <a:bodyPr lIns="91438" tIns="91438" rIns="91438" bIns="91438">
              <a:spAutoFit/>
            </a:bodyPr>
            <a:lstStyle>
              <a:lvl1pPr indent="0" defTabSz="1828800">
                <a:defRPr sz="6000">
                  <a:solidFill>
                    <a:srgbClr val="535353"/>
                  </a:solidFill>
                  <a:latin typeface="Trebuchet MS" panose="020B0703020202090204"/>
                  <a:ea typeface="Trebuchet MS" panose="020B0703020202090204"/>
                  <a:cs typeface="Trebuchet MS" panose="020B0703020202090204"/>
                  <a:sym typeface="Trebuchet MS" panose="020B0703020202090204"/>
                </a:defRPr>
              </a:lvl1pPr>
            </a:lstStyle>
            <a:p>
              <a:pPr algn="l"/>
              <a:r>
                <a:rPr lang="zh-CN" b="0">
                  <a:latin typeface="Helvetica Neue" panose="02000503000000020004" charset="0"/>
                  <a:ea typeface="黑体-简" panose="02000000000000000000" charset="-122"/>
                </a:rPr>
                <a:t>公开数据获取途径</a:t>
              </a:r>
              <a:endParaRPr lang="zh-CN" b="0">
                <a:latin typeface="Helvetica Neue" panose="02000503000000020004" charset="0"/>
                <a:ea typeface="黑体-简" panose="02000000000000000000" charset="-122"/>
              </a:endParaRPr>
            </a:p>
          </p:txBody>
        </p:sp>
        <p:sp>
          <p:nvSpPr>
            <p:cNvPr id="211" name="3"/>
            <p:cNvSpPr/>
            <p:nvPr/>
          </p:nvSpPr>
          <p:spPr>
            <a:xfrm>
              <a:off x="7488" y="11494"/>
              <a:ext cx="4017" cy="4115"/>
            </a:xfrm>
            <a:prstGeom prst="diamond">
              <a:avLst/>
            </a:prstGeom>
            <a:solidFill>
              <a:srgbClr val="535353"/>
            </a:solidFill>
            <a:ln w="12700">
              <a:miter lim="400000"/>
            </a:ln>
          </p:spPr>
          <p:txBody>
            <a:bodyPr tIns="91439" bIns="91439" anchor="ctr"/>
            <a:lstStyle>
              <a:lvl1pPr indent="0" algn="ctr" defTabSz="914400">
                <a:defRPr sz="10000">
                  <a:solidFill>
                    <a:srgbClr val="FFFFFF"/>
                  </a:solidFill>
                  <a:latin typeface="Trebuchet MS" panose="020B0703020202090204"/>
                  <a:ea typeface="Trebuchet MS" panose="020B0703020202090204"/>
                  <a:cs typeface="Trebuchet MS" panose="020B0703020202090204"/>
                  <a:sym typeface="Trebuchet MS" panose="020B0703020202090204"/>
                </a:defRPr>
              </a:lvl1pPr>
            </a:lstStyle>
            <a:p>
              <a:pPr algn="l"/>
              <a:r>
                <a:rPr sz="8300"/>
                <a:t>3</a:t>
              </a:r>
              <a:endParaRPr sz="8300"/>
            </a:p>
          </p:txBody>
        </p:sp>
        <p:sp>
          <p:nvSpPr>
            <p:cNvPr id="214" name="线条"/>
            <p:cNvSpPr/>
            <p:nvPr/>
          </p:nvSpPr>
          <p:spPr>
            <a:xfrm>
              <a:off x="12647" y="15026"/>
              <a:ext cx="17905" cy="0"/>
            </a:xfrm>
            <a:prstGeom prst="line">
              <a:avLst/>
            </a:prstGeom>
            <a:ln w="25400">
              <a:solidFill>
                <a:srgbClr val="5E5E5E">
                  <a:alpha val="50000"/>
                </a:srgbClr>
              </a:solidFill>
              <a:miter lim="400000"/>
            </a:ln>
          </p:spPr>
          <p:txBody>
            <a:bodyPr lIns="0" tIns="0" rIns="0" bIns="0"/>
            <a:lstStyle/>
            <a:p>
              <a:pPr indent="0" defTabSz="457200">
                <a:defRPr sz="1200">
                  <a:latin typeface="Helvetica"/>
                  <a:ea typeface="Helvetica"/>
                  <a:cs typeface="Helvetica"/>
                  <a:sym typeface="Helvetica"/>
                </a:defRPr>
              </a:pPr>
              <a:endParaRPr sz="3200"/>
            </a:p>
          </p:txBody>
        </p:sp>
      </p:grpSp>
      <p:grpSp>
        <p:nvGrpSpPr>
          <p:cNvPr id="2" name="组合 1"/>
          <p:cNvGrpSpPr/>
          <p:nvPr/>
        </p:nvGrpSpPr>
        <p:grpSpPr>
          <a:xfrm>
            <a:off x="6774180" y="8291195"/>
            <a:ext cx="10715537" cy="1835150"/>
            <a:chOff x="7488" y="15847"/>
            <a:chExt cx="24365" cy="4115"/>
          </a:xfrm>
        </p:grpSpPr>
        <p:sp>
          <p:nvSpPr>
            <p:cNvPr id="207" name="DataEase 数据分析与仪表板制作实战"/>
            <p:cNvSpPr txBox="1"/>
            <p:nvPr/>
          </p:nvSpPr>
          <p:spPr>
            <a:xfrm>
              <a:off x="12647" y="16997"/>
              <a:ext cx="19206" cy="2478"/>
            </a:xfrm>
            <a:prstGeom prst="rect">
              <a:avLst/>
            </a:prstGeom>
            <a:ln w="12700">
              <a:miter lim="400000"/>
            </a:ln>
          </p:spPr>
          <p:txBody>
            <a:bodyPr wrap="square" lIns="91438" tIns="91438" rIns="91438" bIns="91438">
              <a:spAutoFit/>
            </a:bodyPr>
            <a:lstStyle>
              <a:lvl1pPr indent="0" defTabSz="1828800">
                <a:defRPr sz="6000">
                  <a:solidFill>
                    <a:srgbClr val="535353"/>
                  </a:solidFill>
                  <a:latin typeface="Trebuchet MS" panose="020B0703020202090204"/>
                  <a:ea typeface="Trebuchet MS" panose="020B0703020202090204"/>
                  <a:cs typeface="Trebuchet MS" panose="020B0703020202090204"/>
                  <a:sym typeface="Trebuchet MS" panose="020B0703020202090204"/>
                </a:defRPr>
              </a:lvl1pPr>
            </a:lstStyle>
            <a:p>
              <a:pPr algn="l"/>
              <a:r>
                <a:rPr lang="zh-CN">
                  <a:latin typeface="Helvetica Neue" panose="02000503000000020004" charset="0"/>
                  <a:ea typeface="黑体-简" panose="02000000000000000000" charset="-122"/>
                  <a:cs typeface="Trebuchet MS Bold" panose="020B0703020202090204" charset="0"/>
                </a:rPr>
                <a:t>数据处理（</a:t>
              </a:r>
              <a:r>
                <a:rPr lang="en-US" altLang="zh-CN">
                  <a:latin typeface="Helvetica Neue" panose="02000503000000020004" charset="0"/>
                  <a:ea typeface="黑体-简" panose="02000000000000000000" charset="-122"/>
                  <a:cs typeface="Trebuchet MS Bold" panose="020B0703020202090204" charset="0"/>
                </a:rPr>
                <a:t> ETL </a:t>
              </a:r>
              <a:r>
                <a:rPr lang="zh-CN" altLang="en-US">
                  <a:latin typeface="Helvetica Neue" panose="02000503000000020004" charset="0"/>
                  <a:ea typeface="黑体-简" panose="02000000000000000000" charset="-122"/>
                  <a:cs typeface="Trebuchet MS Bold" panose="020B0703020202090204" charset="0"/>
                </a:rPr>
                <a:t>处理</a:t>
              </a:r>
              <a:r>
                <a:rPr lang="zh-CN">
                  <a:latin typeface="Helvetica Neue" panose="02000503000000020004" charset="0"/>
                  <a:ea typeface="黑体-简" panose="02000000000000000000" charset="-122"/>
                  <a:cs typeface="Trebuchet MS Bold" panose="020B0703020202090204" charset="0"/>
                </a:rPr>
                <a:t>）</a:t>
              </a:r>
              <a:endParaRPr lang="zh-CN">
                <a:latin typeface="Helvetica Neue" panose="02000503000000020004" charset="0"/>
                <a:ea typeface="黑体-简" panose="02000000000000000000" charset="-122"/>
                <a:cs typeface="Trebuchet MS Bold" panose="020B0703020202090204" charset="0"/>
              </a:endParaRPr>
            </a:p>
          </p:txBody>
        </p:sp>
        <p:sp>
          <p:nvSpPr>
            <p:cNvPr id="212" name="4"/>
            <p:cNvSpPr/>
            <p:nvPr/>
          </p:nvSpPr>
          <p:spPr>
            <a:xfrm>
              <a:off x="7488" y="15847"/>
              <a:ext cx="4017" cy="4115"/>
            </a:xfrm>
            <a:prstGeom prst="diamond">
              <a:avLst/>
            </a:prstGeom>
            <a:solidFill>
              <a:srgbClr val="535353"/>
            </a:solidFill>
            <a:ln w="12700">
              <a:miter lim="400000"/>
            </a:ln>
          </p:spPr>
          <p:txBody>
            <a:bodyPr tIns="91439" bIns="91439" anchor="ctr"/>
            <a:lstStyle>
              <a:lvl1pPr indent="0" algn="ctr" defTabSz="914400">
                <a:defRPr sz="10000">
                  <a:solidFill>
                    <a:srgbClr val="FFFFFF"/>
                  </a:solidFill>
                  <a:latin typeface="Trebuchet MS" panose="020B0703020202090204"/>
                  <a:ea typeface="Trebuchet MS" panose="020B0703020202090204"/>
                  <a:cs typeface="Trebuchet MS" panose="020B0703020202090204"/>
                  <a:sym typeface="Trebuchet MS" panose="020B0703020202090204"/>
                </a:defRPr>
              </a:lvl1pPr>
            </a:lstStyle>
            <a:p>
              <a:pPr algn="l"/>
              <a:r>
                <a:rPr sz="8300">
                  <a:latin typeface="Trebuchet MS Bold" panose="020B0703020202090204" charset="0"/>
                  <a:cs typeface="Trebuchet MS Bold" panose="020B0703020202090204" charset="0"/>
                </a:rPr>
                <a:t>4</a:t>
              </a:r>
              <a:endParaRPr sz="8300">
                <a:latin typeface="Trebuchet MS Bold" panose="020B0703020202090204" charset="0"/>
                <a:cs typeface="Trebuchet MS Bold" panose="020B0703020202090204" charset="0"/>
              </a:endParaRPr>
            </a:p>
          </p:txBody>
        </p:sp>
        <p:sp>
          <p:nvSpPr>
            <p:cNvPr id="215" name="线条"/>
            <p:cNvSpPr/>
            <p:nvPr/>
          </p:nvSpPr>
          <p:spPr>
            <a:xfrm>
              <a:off x="12647" y="19098"/>
              <a:ext cx="17905" cy="0"/>
            </a:xfrm>
            <a:prstGeom prst="line">
              <a:avLst/>
            </a:prstGeom>
            <a:ln w="25400">
              <a:solidFill>
                <a:srgbClr val="5E5E5E">
                  <a:alpha val="50000"/>
                </a:srgbClr>
              </a:solidFill>
              <a:miter lim="400000"/>
            </a:ln>
          </p:spPr>
          <p:txBody>
            <a:bodyPr lIns="0" tIns="0" rIns="0" bIns="0"/>
            <a:lstStyle/>
            <a:p>
              <a:pPr indent="0" defTabSz="457200">
                <a:defRPr sz="1200">
                  <a:latin typeface="Helvetica"/>
                  <a:ea typeface="Helvetica"/>
                  <a:cs typeface="Helvetica"/>
                  <a:sym typeface="Helvetica"/>
                </a:defRPr>
              </a:pPr>
              <a:endParaRPr sz="3200"/>
            </a:p>
          </p:txBody>
        </p:sp>
      </p:grpSp>
      <p:grpSp>
        <p:nvGrpSpPr>
          <p:cNvPr id="6" name="组合 5"/>
          <p:cNvGrpSpPr/>
          <p:nvPr/>
        </p:nvGrpSpPr>
        <p:grpSpPr>
          <a:xfrm>
            <a:off x="6774180" y="10537190"/>
            <a:ext cx="10327640" cy="1835150"/>
            <a:chOff x="7429" y="2788"/>
            <a:chExt cx="23480" cy="4115"/>
          </a:xfrm>
        </p:grpSpPr>
        <p:sp>
          <p:nvSpPr>
            <p:cNvPr id="7" name="Dataease 快速安装与在线文档"/>
            <p:cNvSpPr txBox="1"/>
            <p:nvPr>
              <p:custDataLst>
                <p:tags r:id="rId1"/>
              </p:custDataLst>
            </p:nvPr>
          </p:nvSpPr>
          <p:spPr>
            <a:xfrm>
              <a:off x="12585" y="3862"/>
              <a:ext cx="18324" cy="2478"/>
            </a:xfrm>
            <a:prstGeom prst="rect">
              <a:avLst/>
            </a:prstGeom>
            <a:ln w="12700">
              <a:miter lim="400000"/>
            </a:ln>
          </p:spPr>
          <p:txBody>
            <a:bodyPr lIns="91438" tIns="91438" rIns="91438" bIns="91438">
              <a:spAutoFit/>
            </a:bodyPr>
            <a:lstStyle>
              <a:lvl1pPr indent="0" defTabSz="1828800">
                <a:defRPr sz="6000" b="1">
                  <a:solidFill>
                    <a:srgbClr val="535353"/>
                  </a:solidFill>
                  <a:latin typeface="Trebuchet MS" panose="020B0703020202090204"/>
                  <a:ea typeface="Trebuchet MS" panose="020B0703020202090204"/>
                  <a:cs typeface="Trebuchet MS" panose="020B0703020202090204"/>
                  <a:sym typeface="Trebuchet MS" panose="020B0703020202090204"/>
                </a:defRPr>
              </a:lvl1pPr>
            </a:lstStyle>
            <a:p>
              <a:pPr algn="l"/>
              <a:r>
                <a:rPr lang="zh-CN" b="0">
                  <a:latin typeface="Helvetica Neue" panose="02000503000000020004" charset="0"/>
                  <a:ea typeface="黑体-简" panose="02000000000000000000" charset="-122"/>
                </a:rPr>
                <a:t>实验二</a:t>
              </a:r>
              <a:endParaRPr lang="zh-CN" b="0">
                <a:latin typeface="Helvetica Neue" panose="02000503000000020004" charset="0"/>
                <a:ea typeface="黑体-简" panose="02000000000000000000" charset="-122"/>
              </a:endParaRPr>
            </a:p>
          </p:txBody>
        </p:sp>
        <p:sp>
          <p:nvSpPr>
            <p:cNvPr id="8" name="1"/>
            <p:cNvSpPr/>
            <p:nvPr>
              <p:custDataLst>
                <p:tags r:id="rId2"/>
              </p:custDataLst>
            </p:nvPr>
          </p:nvSpPr>
          <p:spPr>
            <a:xfrm>
              <a:off x="7429" y="2788"/>
              <a:ext cx="4017" cy="4115"/>
            </a:xfrm>
            <a:prstGeom prst="diamond">
              <a:avLst/>
            </a:prstGeom>
            <a:solidFill>
              <a:srgbClr val="0F6FC6"/>
            </a:solidFill>
            <a:ln w="12700">
              <a:miter lim="400000"/>
            </a:ln>
          </p:spPr>
          <p:txBody>
            <a:bodyPr tIns="91439" bIns="91439" anchor="ctr"/>
            <a:lstStyle>
              <a:lvl1pPr indent="0" algn="ctr" defTabSz="914400">
                <a:defRPr sz="10000" b="1">
                  <a:solidFill>
                    <a:srgbClr val="FFFFFF"/>
                  </a:solidFill>
                  <a:latin typeface="Trebuchet MS" panose="020B0703020202090204"/>
                  <a:ea typeface="Trebuchet MS" panose="020B0703020202090204"/>
                  <a:cs typeface="Trebuchet MS" panose="020B0703020202090204"/>
                  <a:sym typeface="Trebuchet MS" panose="020B0703020202090204"/>
                </a:defRPr>
              </a:lvl1pPr>
            </a:lstStyle>
            <a:p>
              <a:pPr algn="l"/>
              <a:r>
                <a:rPr lang="en-US" sz="8300">
                  <a:latin typeface="Helvetica Neue" panose="02000503000000020004" charset="0"/>
                  <a:ea typeface="黑体-简" panose="02000000000000000000" charset="-122"/>
                  <a:cs typeface="Trebuchet MS Bold" panose="020B0703020202090204" charset="0"/>
                </a:rPr>
                <a:t>5</a:t>
              </a:r>
              <a:endParaRPr lang="en-US" sz="8300">
                <a:latin typeface="Helvetica Neue" panose="02000503000000020004" charset="0"/>
                <a:ea typeface="黑体-简" panose="02000000000000000000" charset="-122"/>
                <a:cs typeface="Trebuchet MS Bold" panose="020B0703020202090204" charset="0"/>
              </a:endParaRPr>
            </a:p>
          </p:txBody>
        </p:sp>
        <p:sp>
          <p:nvSpPr>
            <p:cNvPr id="9" name="线条"/>
            <p:cNvSpPr/>
            <p:nvPr>
              <p:custDataLst>
                <p:tags r:id="rId3"/>
              </p:custDataLst>
            </p:nvPr>
          </p:nvSpPr>
          <p:spPr>
            <a:xfrm>
              <a:off x="12564" y="6231"/>
              <a:ext cx="17905" cy="0"/>
            </a:xfrm>
            <a:prstGeom prst="line">
              <a:avLst/>
            </a:prstGeom>
            <a:ln w="25400">
              <a:solidFill>
                <a:srgbClr val="5E5E5E">
                  <a:alpha val="50000"/>
                </a:srgbClr>
              </a:solidFill>
              <a:miter lim="400000"/>
            </a:ln>
          </p:spPr>
          <p:txBody>
            <a:bodyPr lIns="0" tIns="0" rIns="0" bIns="0"/>
            <a:lstStyle/>
            <a:p>
              <a:pPr indent="0" defTabSz="457200">
                <a:defRPr sz="1200">
                  <a:latin typeface="Helvetica"/>
                  <a:ea typeface="Helvetica"/>
                  <a:cs typeface="Helvetica"/>
                  <a:sym typeface="Helvetica"/>
                </a:defRPr>
              </a:pPr>
              <a:endParaRPr sz="3200"/>
            </a:p>
          </p:txBody>
        </p:sp>
      </p:grpSp>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custDataLst>
              <p:tags r:id="rId1"/>
            </p:custDataLst>
          </p:nvPr>
        </p:nvSpPr>
        <p:spPr>
          <a:xfrm>
            <a:off x="3139758" y="5369243"/>
            <a:ext cx="18104485" cy="196151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noAutofit/>
          </a:bodyPr>
          <a:lstStyle/>
          <a:p>
            <a:pPr algn="ctr">
              <a:lnSpc>
                <a:spcPct val="180000"/>
              </a:lnSpc>
              <a:buFont typeface="+mj-lt"/>
            </a:pPr>
            <a:r>
              <a:rPr kumimoji="0" lang="zh-CN" altLang="en-US" sz="4800" i="0" u="none" strike="noStrike" cap="none" spc="0" normalizeH="0" baseline="0" dirty="0">
                <a:ln>
                  <a:noFill/>
                </a:ln>
                <a:solidFill>
                  <a:schemeClr val="tx1">
                    <a:lumMod val="65000"/>
                    <a:lumOff val="35000"/>
                  </a:schemeClr>
                </a:solidFill>
                <a:effectLst/>
                <a:uFillTx/>
                <a:latin typeface="Helvetica Neue" panose="02000503000000020004" charset="0"/>
                <a:ea typeface="黑体-简" panose="02000000000000000000" charset="-122"/>
                <a:cs typeface="+mn-lt"/>
                <a:sym typeface="Helvetica Neue" panose="02000503000000020004"/>
              </a:rPr>
              <a:t>实验</a:t>
            </a:r>
            <a:r>
              <a:rPr kumimoji="0" lang="zh-CN" altLang="en-US" sz="4800" i="0" u="none" strike="noStrike" cap="none" spc="0" normalizeH="0" baseline="0" dirty="0">
                <a:ln>
                  <a:noFill/>
                </a:ln>
                <a:solidFill>
                  <a:schemeClr val="tx1">
                    <a:lumMod val="65000"/>
                    <a:lumOff val="35000"/>
                  </a:schemeClr>
                </a:solidFill>
                <a:effectLst/>
                <a:uFillTx/>
                <a:latin typeface="Helvetica Neue" panose="02000503000000020004" charset="0"/>
                <a:ea typeface="黑体-简" panose="02000000000000000000" charset="-122"/>
                <a:cs typeface="+mn-lt"/>
                <a:sym typeface="Helvetica Neue" panose="02000503000000020004"/>
              </a:rPr>
              <a:t>二：基于公开的数据获取一份自己感兴趣的数据并作初步分析</a:t>
            </a:r>
            <a:endParaRPr kumimoji="0" lang="zh-CN" altLang="en-US" sz="4800" i="0" u="none" strike="noStrike" cap="none" spc="0" normalizeH="0" baseline="0" dirty="0">
              <a:ln>
                <a:noFill/>
              </a:ln>
              <a:solidFill>
                <a:schemeClr val="tx1">
                  <a:lumMod val="65000"/>
                  <a:lumOff val="35000"/>
                </a:schemeClr>
              </a:solidFill>
              <a:effectLst/>
              <a:uFillTx/>
              <a:latin typeface="Helvetica Neue" panose="02000503000000020004" charset="0"/>
              <a:ea typeface="黑体-简" panose="02000000000000000000" charset="-122"/>
              <a:cs typeface="+mn-lt"/>
              <a:sym typeface="Helvetica Neue" panose="02000503000000020004"/>
            </a:endParaRPr>
          </a:p>
        </p:txBody>
      </p:sp>
      <p:sp>
        <p:nvSpPr>
          <p:cNvPr id="2" name="矩形"/>
          <p:cNvSpPr/>
          <p:nvPr>
            <p:custDataLst>
              <p:tags r:id="rId2"/>
            </p:custDataLst>
          </p:nvPr>
        </p:nvSpPr>
        <p:spPr>
          <a:xfrm>
            <a:off x="-20955" y="-8255"/>
            <a:ext cx="2134872" cy="241935"/>
          </a:xfrm>
          <a:prstGeom prst="rect">
            <a:avLst/>
          </a:prstGeom>
          <a:solidFill>
            <a:srgbClr val="0C7BE0"/>
          </a:solidFill>
          <a:ln w="12700">
            <a:miter lim="400000"/>
          </a:ln>
        </p:spPr>
        <p:txBody>
          <a:bodyPr lIns="45720" rIns="45720" anchor="ctr"/>
          <a:lstStyle/>
          <a:p>
            <a:pPr defTabSz="914400">
              <a:defRPr sz="2400" b="1">
                <a:solidFill>
                  <a:schemeClr val="accent1"/>
                </a:solidFill>
                <a:latin typeface="Calibri"/>
                <a:ea typeface="Calibri"/>
                <a:cs typeface="Calibri"/>
                <a:sym typeface="Calibri"/>
              </a:defRPr>
            </a:pPr>
            <a:endParaRPr sz="2400"/>
          </a:p>
        </p:txBody>
      </p:sp>
      <p:sp>
        <p:nvSpPr>
          <p:cNvPr id="4" name="数据可视化对企业的价值"/>
          <p:cNvSpPr txBox="1"/>
          <p:nvPr>
            <p:custDataLst>
              <p:tags r:id="rId3"/>
            </p:custDataLst>
          </p:nvPr>
        </p:nvSpPr>
        <p:spPr>
          <a:xfrm>
            <a:off x="-2781" y="255905"/>
            <a:ext cx="2307831" cy="1481455"/>
          </a:xfrm>
          <a:prstGeom prst="rect">
            <a:avLst/>
          </a:prstGeom>
          <a:ln w="12700">
            <a:miter lim="400000"/>
          </a:ln>
        </p:spPr>
        <p:txBody>
          <a:bodyPr lIns="0" tIns="0" rIns="0" bIns="0"/>
          <a:lstStyle>
            <a:lvl1pPr indent="0" defTabSz="914400">
              <a:defRPr sz="5000" b="1">
                <a:solidFill>
                  <a:schemeClr val="accent1"/>
                </a:solidFill>
              </a:defRPr>
            </a:lvl1pPr>
          </a:lstStyle>
          <a:p>
            <a:pPr algn="l"/>
            <a:r>
              <a:rPr lang="zh-CN" altLang="en-US" sz="5000" dirty="0">
                <a:solidFill>
                  <a:srgbClr val="0C7BE0"/>
                </a:solidFill>
                <a:latin typeface="Helvetica Neue" panose="02000503000000020004" charset="0"/>
                <a:ea typeface="黑体-简" panose="02000000000000000000" charset="-122"/>
              </a:rPr>
              <a:t>实验</a:t>
            </a:r>
            <a:r>
              <a:rPr lang="zh-CN" altLang="en-US" sz="5000" dirty="0">
                <a:solidFill>
                  <a:srgbClr val="0C7BE0"/>
                </a:solidFill>
                <a:latin typeface="Helvetica Neue" panose="02000503000000020004" charset="0"/>
                <a:ea typeface="黑体-简" panose="02000000000000000000" charset="-122"/>
              </a:rPr>
              <a:t>二</a:t>
            </a:r>
            <a:endParaRPr lang="zh-CN" altLang="en-US" sz="5000" dirty="0">
              <a:solidFill>
                <a:srgbClr val="0C7BE0"/>
              </a:solidFill>
              <a:latin typeface="Helvetica Neue" panose="02000503000000020004" charset="0"/>
              <a:ea typeface="黑体-简" panose="02000000000000000000" charset="-122"/>
            </a:endParaRPr>
          </a:p>
        </p:txBody>
      </p:sp>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custDataLst>
              <p:tags r:id="rId1"/>
            </p:custDataLst>
          </p:nvPr>
        </p:nvSpPr>
        <p:spPr>
          <a:xfrm>
            <a:off x="3288030" y="1041400"/>
            <a:ext cx="19019520" cy="1042352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noAutofit/>
          </a:bodyPr>
          <a:lstStyle/>
          <a:p>
            <a:pPr algn="l">
              <a:lnSpc>
                <a:spcPct val="150000"/>
              </a:lnSpc>
            </a:pPr>
            <a:endParaRPr kumimoji="0" lang="zh-CN" altLang="en-US" sz="5400" b="0" i="0" u="none" strike="noStrike" cap="none" spc="0" normalizeH="0" baseline="0" dirty="0">
              <a:ln>
                <a:noFill/>
              </a:ln>
              <a:solidFill>
                <a:schemeClr val="tx1">
                  <a:lumMod val="65000"/>
                  <a:lumOff val="35000"/>
                </a:schemeClr>
              </a:solidFill>
              <a:effectLst/>
              <a:uFillTx/>
              <a:latin typeface="PingFang SC" panose="020B0400000000000000" pitchFamily="34" charset="-122"/>
              <a:ea typeface="PingFang SC" panose="020B0400000000000000" pitchFamily="34" charset="-122"/>
              <a:sym typeface="Helvetica Neue" panose="02000503000000020004"/>
            </a:endParaRPr>
          </a:p>
        </p:txBody>
      </p:sp>
      <p:sp>
        <p:nvSpPr>
          <p:cNvPr id="4" name="文本框 3"/>
          <p:cNvSpPr txBox="1"/>
          <p:nvPr>
            <p:custDataLst>
              <p:tags r:id="rId2"/>
            </p:custDataLst>
          </p:nvPr>
        </p:nvSpPr>
        <p:spPr>
          <a:xfrm>
            <a:off x="3525520" y="1812925"/>
            <a:ext cx="18782030" cy="894715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914400" indent="-914400" algn="l">
              <a:lnSpc>
                <a:spcPct val="180000"/>
              </a:lnSpc>
              <a:buFont typeface="+mj-lt"/>
              <a:buAutoNum type="arabicPeriod"/>
            </a:pPr>
            <a:r>
              <a:rPr lang="zh-CN" altLang="en-US" sz="4800" dirty="0">
                <a:solidFill>
                  <a:schemeClr val="tx1">
                    <a:lumMod val="65000"/>
                    <a:lumOff val="35000"/>
                  </a:schemeClr>
                </a:solidFill>
                <a:latin typeface="Helvetica Neue" panose="02000503000000020004" charset="0"/>
                <a:ea typeface="黑体-简" panose="02000000000000000000" charset="-122"/>
              </a:rPr>
              <a:t>实验目的</a:t>
            </a:r>
            <a:endParaRPr lang="zh-CN" altLang="en-US" sz="4400" b="0" dirty="0">
              <a:solidFill>
                <a:schemeClr val="tx1">
                  <a:lumMod val="65000"/>
                  <a:lumOff val="35000"/>
                </a:schemeClr>
              </a:solidFill>
              <a:latin typeface="Helvetica Neue" panose="02000503000000020004" charset="0"/>
              <a:ea typeface="黑体-简" panose="02000000000000000000" charset="-122"/>
              <a:sym typeface="Helvetica Neue" panose="02000503000000020004"/>
            </a:endParaRPr>
          </a:p>
          <a:p>
            <a:pPr marL="1371600" lvl="1" indent="-914400" algn="l">
              <a:lnSpc>
                <a:spcPct val="130000"/>
              </a:lnSpc>
              <a:buFont typeface="+mj-ea"/>
              <a:buAutoNum type="circleNumDbPlain"/>
            </a:pPr>
            <a:r>
              <a:rPr lang="zh-CN" altLang="en-US" sz="4400" b="0" dirty="0">
                <a:solidFill>
                  <a:schemeClr val="tx1">
                    <a:lumMod val="65000"/>
                    <a:lumOff val="35000"/>
                  </a:schemeClr>
                </a:solidFill>
                <a:latin typeface="Helvetica Neue" panose="02000503000000020004" charset="0"/>
                <a:ea typeface="黑体-简" panose="02000000000000000000" charset="-122"/>
                <a:sym typeface="Helvetica Neue" panose="02000503000000020004"/>
              </a:rPr>
              <a:t>了解数据处理过程，完成公开数据的处理</a:t>
            </a:r>
            <a:r>
              <a:rPr lang="zh-CN" sz="4400" b="0" dirty="0">
                <a:solidFill>
                  <a:schemeClr val="tx1">
                    <a:lumMod val="65000"/>
                    <a:lumOff val="35000"/>
                  </a:schemeClr>
                </a:solidFill>
                <a:latin typeface="Helvetica Neue" panose="02000503000000020004" charset="0"/>
                <a:ea typeface="黑体-简" panose="02000000000000000000" charset="-122"/>
                <a:sym typeface="+mn-ea"/>
              </a:rPr>
              <a:t>。</a:t>
            </a:r>
            <a:endParaRPr lang="zh-CN" sz="4400" b="0" dirty="0">
              <a:solidFill>
                <a:schemeClr val="tx1">
                  <a:lumMod val="65000"/>
                  <a:lumOff val="35000"/>
                </a:schemeClr>
              </a:solidFill>
              <a:latin typeface="Helvetica Neue" panose="02000503000000020004" charset="0"/>
              <a:ea typeface="黑体-简" panose="02000000000000000000" charset="-122"/>
            </a:endParaRPr>
          </a:p>
          <a:p>
            <a:pPr marL="1371600" lvl="1" indent="-914400" algn="l">
              <a:lnSpc>
                <a:spcPct val="130000"/>
              </a:lnSpc>
              <a:buFont typeface="+mj-ea"/>
              <a:buAutoNum type="circleNumDbPlain"/>
            </a:pPr>
            <a:r>
              <a:rPr lang="zh-CN" altLang="en-US" sz="4400" b="0" dirty="0">
                <a:solidFill>
                  <a:schemeClr val="tx1">
                    <a:lumMod val="65000"/>
                    <a:lumOff val="35000"/>
                  </a:schemeClr>
                </a:solidFill>
                <a:latin typeface="Helvetica Neue" panose="02000503000000020004" charset="0"/>
                <a:ea typeface="黑体-简" panose="02000000000000000000" charset="-122"/>
                <a:sym typeface="Helvetica Neue" panose="02000503000000020004"/>
              </a:rPr>
              <a:t>完成公开数据的数据可视化分析</a:t>
            </a:r>
            <a:r>
              <a:rPr lang="zh-CN" altLang="en-US" sz="4400" b="0" dirty="0">
                <a:solidFill>
                  <a:schemeClr val="tx1">
                    <a:lumMod val="65000"/>
                    <a:lumOff val="35000"/>
                  </a:schemeClr>
                </a:solidFill>
                <a:latin typeface="Helvetica Neue" panose="02000503000000020004" charset="0"/>
                <a:ea typeface="黑体-简" panose="02000000000000000000" charset="-122"/>
                <a:sym typeface="+mn-ea"/>
              </a:rPr>
              <a:t>。</a:t>
            </a:r>
            <a:endParaRPr lang="zh-CN" altLang="en-US" sz="4400" b="0" dirty="0">
              <a:solidFill>
                <a:schemeClr val="tx1">
                  <a:lumMod val="65000"/>
                  <a:lumOff val="35000"/>
                </a:schemeClr>
              </a:solidFill>
              <a:latin typeface="Helvetica Neue" panose="02000503000000020004" charset="0"/>
              <a:ea typeface="黑体-简" panose="02000000000000000000" charset="-122"/>
            </a:endParaRPr>
          </a:p>
          <a:p>
            <a:pPr marL="914400" indent="-914400" algn="l">
              <a:lnSpc>
                <a:spcPct val="180000"/>
              </a:lnSpc>
              <a:buFont typeface="+mj-lt"/>
              <a:buAutoNum type="arabicPeriod"/>
            </a:pPr>
            <a:r>
              <a:rPr lang="zh-CN" altLang="en-US" sz="4800" dirty="0">
                <a:solidFill>
                  <a:schemeClr val="tx1">
                    <a:lumMod val="65000"/>
                    <a:lumOff val="35000"/>
                  </a:schemeClr>
                </a:solidFill>
                <a:latin typeface="Helvetica Neue" panose="02000503000000020004" charset="0"/>
                <a:ea typeface="黑体-简" panose="02000000000000000000" charset="-122"/>
                <a:sym typeface="+mn-ea"/>
              </a:rPr>
              <a:t>实验前提</a:t>
            </a:r>
            <a:endParaRPr lang="zh-CN" altLang="en-US" sz="4800" dirty="0">
              <a:solidFill>
                <a:schemeClr val="tx1">
                  <a:lumMod val="65000"/>
                  <a:lumOff val="35000"/>
                </a:schemeClr>
              </a:solidFill>
              <a:latin typeface="Helvetica Neue" panose="02000503000000020004" charset="0"/>
              <a:ea typeface="黑体-简" panose="02000000000000000000" charset="-122"/>
              <a:sym typeface="+mn-ea"/>
            </a:endParaRPr>
          </a:p>
          <a:p>
            <a:pPr marL="1371600" lvl="1" indent="-914400" algn="l">
              <a:lnSpc>
                <a:spcPct val="130000"/>
              </a:lnSpc>
              <a:buFont typeface="+mj-ea"/>
              <a:buAutoNum type="circleNumDbPlain"/>
            </a:pPr>
            <a:r>
              <a:rPr lang="zh-CN" altLang="en-US" sz="4400" b="0" dirty="0">
                <a:solidFill>
                  <a:schemeClr val="tx1">
                    <a:lumMod val="65000"/>
                    <a:lumOff val="35000"/>
                  </a:schemeClr>
                </a:solidFill>
                <a:latin typeface="Helvetica Neue" panose="02000503000000020004" charset="0"/>
                <a:ea typeface="黑体-简" panose="02000000000000000000" charset="-122"/>
                <a:sym typeface="Helvetica Neue" panose="02000503000000020004"/>
              </a:rPr>
              <a:t>了解公开数据的来源，并能够下载使用</a:t>
            </a:r>
            <a:r>
              <a:rPr lang="zh-CN" altLang="en-US" sz="4400" b="0" dirty="0">
                <a:solidFill>
                  <a:schemeClr val="tx1">
                    <a:lumMod val="65000"/>
                    <a:lumOff val="35000"/>
                  </a:schemeClr>
                </a:solidFill>
                <a:latin typeface="Helvetica Neue" panose="02000503000000020004" charset="0"/>
                <a:ea typeface="黑体-简" panose="02000000000000000000" charset="-122"/>
                <a:sym typeface="+mn-ea"/>
              </a:rPr>
              <a:t>。</a:t>
            </a:r>
            <a:endParaRPr lang="zh-CN" altLang="en-US" sz="4400" b="0" dirty="0">
              <a:solidFill>
                <a:schemeClr val="tx1">
                  <a:lumMod val="65000"/>
                  <a:lumOff val="35000"/>
                </a:schemeClr>
              </a:solidFill>
              <a:latin typeface="Helvetica Neue" panose="02000503000000020004" charset="0"/>
              <a:ea typeface="黑体-简" panose="02000000000000000000" charset="-122"/>
            </a:endParaRPr>
          </a:p>
          <a:p>
            <a:pPr marL="1371600" lvl="1" indent="-914400" algn="l">
              <a:lnSpc>
                <a:spcPct val="130000"/>
              </a:lnSpc>
              <a:buFont typeface="+mj-ea"/>
              <a:buAutoNum type="circleNumDbPlain"/>
            </a:pPr>
            <a:r>
              <a:rPr lang="zh-CN" altLang="en-US" sz="4400" b="0" dirty="0">
                <a:solidFill>
                  <a:schemeClr val="tx1">
                    <a:lumMod val="65000"/>
                    <a:lumOff val="35000"/>
                  </a:schemeClr>
                </a:solidFill>
                <a:latin typeface="Helvetica Neue" panose="02000503000000020004" charset="0"/>
                <a:ea typeface="黑体-简" panose="02000000000000000000" charset="-122"/>
                <a:sym typeface="Helvetica Neue" panose="02000503000000020004"/>
              </a:rPr>
              <a:t>熟悉</a:t>
            </a:r>
            <a:r>
              <a:rPr lang="en-US" altLang="zh-CN" sz="4400" b="0" dirty="0">
                <a:solidFill>
                  <a:schemeClr val="tx1">
                    <a:lumMod val="65000"/>
                    <a:lumOff val="35000"/>
                  </a:schemeClr>
                </a:solidFill>
                <a:latin typeface="Helvetica Neue" panose="02000503000000020004" charset="0"/>
                <a:ea typeface="黑体-简" panose="02000000000000000000" charset="-122"/>
                <a:sym typeface="Helvetica Neue" panose="02000503000000020004"/>
              </a:rPr>
              <a:t> DataEase </a:t>
            </a:r>
            <a:r>
              <a:rPr lang="zh-CN" altLang="en-US" sz="4400" b="0" dirty="0">
                <a:solidFill>
                  <a:schemeClr val="tx1">
                    <a:lumMod val="65000"/>
                    <a:lumOff val="35000"/>
                  </a:schemeClr>
                </a:solidFill>
                <a:latin typeface="Helvetica Neue" panose="02000503000000020004" charset="0"/>
                <a:ea typeface="黑体-简" panose="02000000000000000000" charset="-122"/>
                <a:sym typeface="Helvetica Neue" panose="02000503000000020004"/>
              </a:rPr>
              <a:t>数据可视化工具的使用</a:t>
            </a:r>
            <a:r>
              <a:rPr lang="zh-CN" altLang="en-US" sz="4800" b="0" dirty="0">
                <a:solidFill>
                  <a:schemeClr val="tx1">
                    <a:lumMod val="65000"/>
                    <a:lumOff val="35000"/>
                  </a:schemeClr>
                </a:solidFill>
                <a:latin typeface="Helvetica Neue" panose="02000503000000020004" charset="0"/>
                <a:ea typeface="黑体-简" panose="02000000000000000000" charset="-122"/>
                <a:sym typeface="+mn-ea"/>
              </a:rPr>
              <a:t>。</a:t>
            </a:r>
            <a:endParaRPr lang="zh-CN" altLang="en-US" sz="4800" dirty="0">
              <a:solidFill>
                <a:schemeClr val="tx1">
                  <a:lumMod val="65000"/>
                  <a:lumOff val="35000"/>
                </a:schemeClr>
              </a:solidFill>
              <a:latin typeface="Helvetica Neue" panose="02000503000000020004" charset="0"/>
              <a:ea typeface="黑体-简" panose="02000000000000000000" charset="-122"/>
            </a:endParaRPr>
          </a:p>
          <a:p>
            <a:pPr marL="914400" indent="-914400" algn="l">
              <a:lnSpc>
                <a:spcPct val="180000"/>
              </a:lnSpc>
              <a:buFont typeface="+mj-lt"/>
              <a:buAutoNum type="arabicPeriod"/>
            </a:pPr>
            <a:r>
              <a:rPr lang="zh-CN" altLang="en-US" sz="4800" dirty="0">
                <a:solidFill>
                  <a:schemeClr val="tx1">
                    <a:lumMod val="65000"/>
                    <a:lumOff val="35000"/>
                  </a:schemeClr>
                </a:solidFill>
                <a:latin typeface="Helvetica Neue" panose="02000503000000020004" charset="0"/>
                <a:ea typeface="黑体-简" panose="02000000000000000000" charset="-122"/>
              </a:rPr>
              <a:t>实验内容</a:t>
            </a:r>
            <a:endParaRPr lang="zh-CN" altLang="en-US" sz="4800" dirty="0">
              <a:solidFill>
                <a:schemeClr val="tx1">
                  <a:lumMod val="65000"/>
                  <a:lumOff val="35000"/>
                </a:schemeClr>
              </a:solidFill>
              <a:latin typeface="Helvetica Neue" panose="02000503000000020004" charset="0"/>
              <a:ea typeface="黑体-简" panose="02000000000000000000" charset="-122"/>
            </a:endParaRPr>
          </a:p>
          <a:p>
            <a:pPr marL="457200" lvl="1" indent="0" algn="l">
              <a:lnSpc>
                <a:spcPct val="180000"/>
              </a:lnSpc>
              <a:buFont typeface="+mj-lt"/>
            </a:pPr>
            <a:r>
              <a:rPr sz="4400" b="0" dirty="0">
                <a:solidFill>
                  <a:schemeClr val="tx1">
                    <a:lumMod val="65000"/>
                    <a:lumOff val="35000"/>
                  </a:schemeClr>
                </a:solidFill>
                <a:latin typeface="Helvetica Neue" panose="02000503000000020004" charset="0"/>
                <a:ea typeface="黑体-简" panose="02000000000000000000" charset="-122"/>
                <a:sym typeface="+mn-ea"/>
              </a:rPr>
              <a:t>基于公开</a:t>
            </a:r>
            <a:r>
              <a:rPr lang="zh-CN" sz="4400" b="0" dirty="0">
                <a:solidFill>
                  <a:schemeClr val="tx1">
                    <a:lumMod val="65000"/>
                    <a:lumOff val="35000"/>
                  </a:schemeClr>
                </a:solidFill>
                <a:latin typeface="Helvetica Neue" panose="02000503000000020004" charset="0"/>
                <a:ea typeface="黑体-简" panose="02000000000000000000" charset="-122"/>
                <a:sym typeface="+mn-ea"/>
              </a:rPr>
              <a:t>的</a:t>
            </a:r>
            <a:r>
              <a:rPr sz="4400" b="0" dirty="0">
                <a:solidFill>
                  <a:schemeClr val="tx1">
                    <a:lumMod val="65000"/>
                    <a:lumOff val="35000"/>
                  </a:schemeClr>
                </a:solidFill>
                <a:latin typeface="Helvetica Neue" panose="02000503000000020004" charset="0"/>
                <a:ea typeface="黑体-简" panose="02000000000000000000" charset="-122"/>
                <a:sym typeface="+mn-ea"/>
              </a:rPr>
              <a:t>数据获取一份自己感兴趣的数据并作初步分析</a:t>
            </a:r>
            <a:r>
              <a:rPr lang="zh-CN" sz="4400" b="0" dirty="0">
                <a:solidFill>
                  <a:schemeClr val="tx1">
                    <a:lumMod val="65000"/>
                    <a:lumOff val="35000"/>
                  </a:schemeClr>
                </a:solidFill>
                <a:latin typeface="Helvetica Neue" panose="02000503000000020004" charset="0"/>
                <a:ea typeface="黑体-简" panose="02000000000000000000" charset="-122"/>
                <a:sym typeface="+mn-ea"/>
              </a:rPr>
              <a:t>，制作仪表板</a:t>
            </a:r>
            <a:r>
              <a:rPr lang="zh-CN" altLang="en-US" sz="4400" b="0" dirty="0">
                <a:solidFill>
                  <a:schemeClr val="tx1">
                    <a:lumMod val="65000"/>
                    <a:lumOff val="35000"/>
                  </a:schemeClr>
                </a:solidFill>
                <a:latin typeface="Helvetica Neue" panose="02000503000000020004" charset="0"/>
                <a:ea typeface="黑体-简" panose="02000000000000000000" charset="-122"/>
              </a:rPr>
              <a:t>。</a:t>
            </a:r>
            <a:endParaRPr lang="zh-CN" altLang="en-US" sz="4400" b="0" dirty="0">
              <a:solidFill>
                <a:schemeClr val="tx1">
                  <a:lumMod val="65000"/>
                  <a:lumOff val="35000"/>
                </a:schemeClr>
              </a:solidFill>
              <a:latin typeface="Helvetica Neue" panose="02000503000000020004" charset="0"/>
              <a:ea typeface="黑体-简" panose="02000000000000000000" charset="-122"/>
            </a:endParaRPr>
          </a:p>
        </p:txBody>
      </p:sp>
      <p:sp>
        <p:nvSpPr>
          <p:cNvPr id="2" name="矩形"/>
          <p:cNvSpPr/>
          <p:nvPr>
            <p:custDataLst>
              <p:tags r:id="rId3"/>
            </p:custDataLst>
          </p:nvPr>
        </p:nvSpPr>
        <p:spPr>
          <a:xfrm>
            <a:off x="-20955" y="-8255"/>
            <a:ext cx="2134872" cy="241935"/>
          </a:xfrm>
          <a:prstGeom prst="rect">
            <a:avLst/>
          </a:prstGeom>
          <a:solidFill>
            <a:srgbClr val="0C7BE0"/>
          </a:solidFill>
          <a:ln w="12700">
            <a:miter lim="400000"/>
          </a:ln>
        </p:spPr>
        <p:txBody>
          <a:bodyPr lIns="45720" rIns="45720" anchor="ctr"/>
          <a:lstStyle/>
          <a:p>
            <a:pPr defTabSz="914400">
              <a:defRPr sz="2400" b="1">
                <a:solidFill>
                  <a:schemeClr val="accent1"/>
                </a:solidFill>
                <a:latin typeface="Calibri"/>
                <a:ea typeface="Calibri"/>
                <a:cs typeface="Calibri"/>
                <a:sym typeface="Calibri"/>
              </a:defRPr>
            </a:pPr>
            <a:endParaRPr sz="2400"/>
          </a:p>
        </p:txBody>
      </p:sp>
      <p:sp>
        <p:nvSpPr>
          <p:cNvPr id="3" name="数据可视化对企业的价值"/>
          <p:cNvSpPr txBox="1"/>
          <p:nvPr>
            <p:custDataLst>
              <p:tags r:id="rId4"/>
            </p:custDataLst>
          </p:nvPr>
        </p:nvSpPr>
        <p:spPr>
          <a:xfrm>
            <a:off x="-2781" y="255905"/>
            <a:ext cx="2307831" cy="1481455"/>
          </a:xfrm>
          <a:prstGeom prst="rect">
            <a:avLst/>
          </a:prstGeom>
          <a:ln w="12700">
            <a:miter lim="400000"/>
          </a:ln>
        </p:spPr>
        <p:txBody>
          <a:bodyPr lIns="0" tIns="0" rIns="0" bIns="0"/>
          <a:lstStyle>
            <a:lvl1pPr indent="0" defTabSz="914400">
              <a:defRPr sz="5000" b="1">
                <a:solidFill>
                  <a:schemeClr val="accent1"/>
                </a:solidFill>
              </a:defRPr>
            </a:lvl1pPr>
          </a:lstStyle>
          <a:p>
            <a:pPr algn="l"/>
            <a:r>
              <a:rPr lang="zh-CN" altLang="en-US" sz="5000" dirty="0">
                <a:solidFill>
                  <a:srgbClr val="0C7BE0"/>
                </a:solidFill>
                <a:latin typeface="Helvetica Neue" panose="02000503000000020004" charset="0"/>
                <a:ea typeface="黑体-简" panose="02000000000000000000" charset="-122"/>
              </a:rPr>
              <a:t>实验二</a:t>
            </a:r>
            <a:endParaRPr lang="zh-CN" altLang="en-US" sz="5000" dirty="0">
              <a:solidFill>
                <a:srgbClr val="0C7BE0"/>
              </a:solidFill>
              <a:latin typeface="Helvetica Neue" panose="02000503000000020004" charset="0"/>
              <a:ea typeface="黑体-简" panose="02000000000000000000" charset="-122"/>
            </a:endParaRPr>
          </a:p>
        </p:txBody>
      </p:sp>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custDataLst>
              <p:tags r:id="rId1"/>
            </p:custDataLst>
          </p:nvPr>
        </p:nvSpPr>
        <p:spPr>
          <a:xfrm>
            <a:off x="3525520" y="2164398"/>
            <a:ext cx="18782030" cy="875284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914400" indent="-914400" algn="l">
              <a:lnSpc>
                <a:spcPct val="170000"/>
              </a:lnSpc>
              <a:buFont typeface="+mj-lt"/>
              <a:buAutoNum type="arabicPeriod" startAt="4"/>
            </a:pPr>
            <a:r>
              <a:rPr lang="zh-CN" altLang="en-US" sz="4800" dirty="0">
                <a:solidFill>
                  <a:schemeClr val="tx1">
                    <a:lumMod val="65000"/>
                    <a:lumOff val="35000"/>
                  </a:schemeClr>
                </a:solidFill>
                <a:latin typeface="Helvetica Neue" panose="02000503000000020004" charset="0"/>
                <a:ea typeface="黑体-简" panose="02000000000000000000" charset="-122"/>
              </a:rPr>
              <a:t>实验环境</a:t>
            </a:r>
            <a:endParaRPr lang="zh-CN" altLang="en-US" sz="4800" dirty="0">
              <a:solidFill>
                <a:schemeClr val="tx1">
                  <a:lumMod val="65000"/>
                  <a:lumOff val="35000"/>
                </a:schemeClr>
              </a:solidFill>
              <a:latin typeface="Helvetica Neue" panose="02000503000000020004" charset="0"/>
              <a:ea typeface="黑体-简" panose="02000000000000000000" charset="-122"/>
            </a:endParaRPr>
          </a:p>
          <a:p>
            <a:pPr marL="1371600" lvl="1" indent="-914400" algn="l">
              <a:lnSpc>
                <a:spcPct val="170000"/>
              </a:lnSpc>
              <a:buFont typeface="+mj-ea"/>
              <a:buAutoNum type="circleNumDbPlain"/>
            </a:pPr>
            <a:r>
              <a:rPr lang="zh-CN" sz="4400" b="0" dirty="0">
                <a:solidFill>
                  <a:schemeClr val="tx1">
                    <a:lumMod val="65000"/>
                    <a:lumOff val="35000"/>
                  </a:schemeClr>
                </a:solidFill>
                <a:latin typeface="Helvetica Neue" panose="02000503000000020004" charset="0"/>
                <a:ea typeface="黑体-简" panose="02000000000000000000" charset="-122"/>
              </a:rPr>
              <a:t>每</a:t>
            </a:r>
            <a:r>
              <a:rPr lang="en-US" altLang="zh-CN" sz="4400" b="0" dirty="0">
                <a:solidFill>
                  <a:schemeClr val="tx1">
                    <a:lumMod val="65000"/>
                    <a:lumOff val="35000"/>
                  </a:schemeClr>
                </a:solidFill>
                <a:latin typeface="Helvetica Neue" panose="02000503000000020004" charset="0"/>
                <a:ea typeface="黑体-简" panose="02000000000000000000" charset="-122"/>
              </a:rPr>
              <a:t> </a:t>
            </a:r>
            <a:r>
              <a:rPr lang="zh-CN" sz="4400" b="0" dirty="0">
                <a:solidFill>
                  <a:schemeClr val="tx1">
                    <a:lumMod val="65000"/>
                    <a:lumOff val="35000"/>
                  </a:schemeClr>
                </a:solidFill>
                <a:latin typeface="Helvetica Neue" panose="02000503000000020004" charset="0"/>
                <a:ea typeface="黑体-简" panose="02000000000000000000" charset="-122"/>
              </a:rPr>
              <a:t>2</a:t>
            </a:r>
            <a:r>
              <a:rPr lang="en-US" altLang="zh-CN" sz="4400" b="0" dirty="0">
                <a:solidFill>
                  <a:schemeClr val="tx1">
                    <a:lumMod val="65000"/>
                    <a:lumOff val="35000"/>
                  </a:schemeClr>
                </a:solidFill>
                <a:latin typeface="Helvetica Neue" panose="02000503000000020004" charset="0"/>
                <a:ea typeface="黑体-简" panose="02000000000000000000" charset="-122"/>
              </a:rPr>
              <a:t> </a:t>
            </a:r>
            <a:r>
              <a:rPr lang="zh-CN" sz="4400" b="0" dirty="0">
                <a:solidFill>
                  <a:schemeClr val="tx1">
                    <a:lumMod val="65000"/>
                    <a:lumOff val="35000"/>
                  </a:schemeClr>
                </a:solidFill>
                <a:latin typeface="Helvetica Neue" panose="02000503000000020004" charset="0"/>
                <a:ea typeface="黑体-简" panose="02000000000000000000" charset="-122"/>
              </a:rPr>
              <a:t>个学生组成一个数据可视化小组</a:t>
            </a:r>
            <a:endParaRPr lang="zh-CN" sz="4400" b="0" dirty="0">
              <a:solidFill>
                <a:schemeClr val="tx1">
                  <a:lumMod val="65000"/>
                  <a:lumOff val="35000"/>
                </a:schemeClr>
              </a:solidFill>
              <a:latin typeface="Helvetica Neue" panose="02000503000000020004" charset="0"/>
              <a:ea typeface="黑体-简" panose="02000000000000000000" charset="-122"/>
            </a:endParaRPr>
          </a:p>
          <a:p>
            <a:pPr marL="1371600" lvl="1" indent="-914400" algn="l">
              <a:lnSpc>
                <a:spcPct val="120000"/>
              </a:lnSpc>
              <a:buFont typeface="+mj-ea"/>
              <a:buAutoNum type="circleNumDbPlain"/>
            </a:pPr>
            <a:r>
              <a:rPr lang="zh-CN" sz="4400" b="0" dirty="0">
                <a:solidFill>
                  <a:schemeClr val="tx1">
                    <a:lumMod val="65000"/>
                    <a:lumOff val="35000"/>
                  </a:schemeClr>
                </a:solidFill>
                <a:latin typeface="Helvetica Neue" panose="02000503000000020004" charset="0"/>
                <a:ea typeface="黑体-简" panose="02000000000000000000" charset="-122"/>
              </a:rPr>
              <a:t>每人或每两人有一台可访问互联网的电脑。</a:t>
            </a:r>
            <a:endParaRPr lang="zh-CN" sz="4400" b="0" dirty="0">
              <a:solidFill>
                <a:schemeClr val="tx1">
                  <a:lumMod val="65000"/>
                  <a:lumOff val="35000"/>
                </a:schemeClr>
              </a:solidFill>
              <a:latin typeface="Helvetica Neue" panose="02000503000000020004" charset="0"/>
              <a:ea typeface="黑体-简" panose="02000000000000000000" charset="-122"/>
            </a:endParaRPr>
          </a:p>
          <a:p>
            <a:pPr marL="914400" indent="-914400" algn="l">
              <a:lnSpc>
                <a:spcPct val="180000"/>
              </a:lnSpc>
              <a:buFont typeface="+mj-lt"/>
              <a:buAutoNum type="arabicPeriod" startAt="4"/>
            </a:pPr>
            <a:r>
              <a:rPr lang="zh-CN" altLang="en-US" sz="4800" dirty="0">
                <a:solidFill>
                  <a:schemeClr val="tx1">
                    <a:lumMod val="65000"/>
                    <a:lumOff val="35000"/>
                  </a:schemeClr>
                </a:solidFill>
                <a:latin typeface="Helvetica Neue" panose="02000503000000020004" charset="0"/>
                <a:ea typeface="黑体-简" panose="02000000000000000000" charset="-122"/>
              </a:rPr>
              <a:t>实验过程</a:t>
            </a:r>
            <a:endParaRPr lang="zh-CN" altLang="en-US" sz="4800" dirty="0">
              <a:solidFill>
                <a:schemeClr val="tx1">
                  <a:lumMod val="65000"/>
                  <a:lumOff val="35000"/>
                </a:schemeClr>
              </a:solidFill>
              <a:latin typeface="Helvetica Neue" panose="02000503000000020004" charset="0"/>
              <a:ea typeface="黑体-简" panose="02000000000000000000" charset="-122"/>
            </a:endParaRPr>
          </a:p>
          <a:p>
            <a:pPr marL="1371600" lvl="1" indent="-914400" algn="l">
              <a:lnSpc>
                <a:spcPct val="150000"/>
              </a:lnSpc>
              <a:buFont typeface="+mj-ea"/>
              <a:buAutoNum type="circleNumDbPlain"/>
            </a:pPr>
            <a:r>
              <a:rPr lang="zh-CN" altLang="en-US" sz="4400" b="0" dirty="0">
                <a:solidFill>
                  <a:schemeClr val="tx1">
                    <a:lumMod val="65000"/>
                    <a:lumOff val="35000"/>
                  </a:schemeClr>
                </a:solidFill>
                <a:latin typeface="Helvetica Neue" panose="02000503000000020004" charset="0"/>
                <a:ea typeface="黑体-简" panose="02000000000000000000" charset="-122"/>
                <a:sym typeface="Helvetica Neue" panose="02000503000000020004"/>
              </a:rPr>
              <a:t>找到感兴趣的公开数据，下载完成。</a:t>
            </a:r>
            <a:endParaRPr lang="zh-CN" altLang="en-US" sz="4400" b="0" dirty="0">
              <a:solidFill>
                <a:schemeClr val="tx1">
                  <a:lumMod val="65000"/>
                  <a:lumOff val="35000"/>
                </a:schemeClr>
              </a:solidFill>
              <a:latin typeface="Helvetica Neue" panose="02000503000000020004" charset="0"/>
              <a:ea typeface="黑体-简" panose="02000000000000000000" charset="-122"/>
              <a:sym typeface="Helvetica Neue" panose="02000503000000020004"/>
            </a:endParaRPr>
          </a:p>
          <a:p>
            <a:pPr marL="1371600" lvl="1" indent="-914400" algn="l">
              <a:lnSpc>
                <a:spcPct val="150000"/>
              </a:lnSpc>
              <a:buFont typeface="+mj-ea"/>
              <a:buAutoNum type="circleNumDbPlain"/>
            </a:pPr>
            <a:r>
              <a:rPr lang="zh-CN" altLang="en-US" sz="4400" b="0" dirty="0">
                <a:solidFill>
                  <a:schemeClr val="tx1">
                    <a:lumMod val="65000"/>
                    <a:lumOff val="35000"/>
                  </a:schemeClr>
                </a:solidFill>
                <a:latin typeface="Helvetica Neue" panose="02000503000000020004" charset="0"/>
                <a:ea typeface="黑体-简" panose="02000000000000000000" charset="-122"/>
                <a:sym typeface="Helvetica Neue" panose="02000503000000020004"/>
              </a:rPr>
              <a:t>对公开数据进行数据处理，使其可被制作成数据集。</a:t>
            </a:r>
            <a:endParaRPr lang="zh-CN" altLang="en-US" sz="4400" b="0" dirty="0">
              <a:solidFill>
                <a:schemeClr val="tx1">
                  <a:lumMod val="65000"/>
                  <a:lumOff val="35000"/>
                </a:schemeClr>
              </a:solidFill>
              <a:latin typeface="Helvetica Neue" panose="02000503000000020004" charset="0"/>
              <a:ea typeface="黑体-简" panose="02000000000000000000" charset="-122"/>
              <a:sym typeface="Helvetica Neue" panose="02000503000000020004"/>
            </a:endParaRPr>
          </a:p>
          <a:p>
            <a:pPr marL="1371600" lvl="1" indent="-914400" algn="l">
              <a:lnSpc>
                <a:spcPct val="150000"/>
              </a:lnSpc>
              <a:buFont typeface="+mj-ea"/>
              <a:buAutoNum type="circleNumDbPlain"/>
            </a:pPr>
            <a:r>
              <a:rPr lang="zh-CN" altLang="en-US" sz="4400" b="0" dirty="0">
                <a:solidFill>
                  <a:schemeClr val="tx1">
                    <a:lumMod val="65000"/>
                    <a:lumOff val="35000"/>
                  </a:schemeClr>
                </a:solidFill>
                <a:latin typeface="Helvetica Neue" panose="02000503000000020004" charset="0"/>
                <a:ea typeface="黑体-简" panose="02000000000000000000" charset="-122"/>
                <a:sym typeface="Helvetica Neue" panose="02000503000000020004"/>
              </a:rPr>
              <a:t>上传数据，制作对应的</a:t>
            </a:r>
            <a:r>
              <a:rPr lang="en-US" altLang="zh-CN" sz="4400" b="0" dirty="0">
                <a:solidFill>
                  <a:schemeClr val="tx1">
                    <a:lumMod val="65000"/>
                    <a:lumOff val="35000"/>
                  </a:schemeClr>
                </a:solidFill>
                <a:latin typeface="Helvetica Neue" panose="02000503000000020004" charset="0"/>
                <a:ea typeface="黑体-简" panose="02000000000000000000" charset="-122"/>
                <a:sym typeface="Helvetica Neue" panose="02000503000000020004"/>
              </a:rPr>
              <a:t> Excel </a:t>
            </a:r>
            <a:r>
              <a:rPr lang="zh-CN" altLang="en-US" sz="4400" b="0" dirty="0">
                <a:solidFill>
                  <a:schemeClr val="tx1">
                    <a:lumMod val="65000"/>
                    <a:lumOff val="35000"/>
                  </a:schemeClr>
                </a:solidFill>
                <a:latin typeface="Helvetica Neue" panose="02000503000000020004" charset="0"/>
                <a:ea typeface="黑体-简" panose="02000000000000000000" charset="-122"/>
                <a:sym typeface="Helvetica Neue" panose="02000503000000020004"/>
              </a:rPr>
              <a:t>数据集。</a:t>
            </a:r>
            <a:endParaRPr kumimoji="0" lang="zh-CN" altLang="en-US" sz="4400" b="0" i="0" u="none" strike="noStrike" cap="none" spc="0" normalizeH="0" baseline="0" dirty="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endParaRPr>
          </a:p>
          <a:p>
            <a:pPr marL="1371600" lvl="1" indent="-914400" algn="l">
              <a:lnSpc>
                <a:spcPct val="150000"/>
              </a:lnSpc>
              <a:buFont typeface="+mj-ea"/>
              <a:buAutoNum type="circleNumDbPlain"/>
            </a:pPr>
            <a:r>
              <a:rPr lang="zh-CN" altLang="en-US" sz="4400" b="0" dirty="0">
                <a:solidFill>
                  <a:schemeClr val="tx1">
                    <a:lumMod val="65000"/>
                    <a:lumOff val="35000"/>
                  </a:schemeClr>
                </a:solidFill>
                <a:latin typeface="Helvetica Neue" panose="02000503000000020004" charset="0"/>
                <a:ea typeface="黑体-简" panose="02000000000000000000" charset="-122"/>
                <a:sym typeface="Helvetica Neue" panose="02000503000000020004"/>
              </a:rPr>
              <a:t>获取的公开数据制作视图和仪表板。</a:t>
            </a:r>
            <a:endParaRPr lang="zh-CN" altLang="en-US" sz="4400" b="0" dirty="0">
              <a:solidFill>
                <a:schemeClr val="tx1">
                  <a:lumMod val="65000"/>
                  <a:lumOff val="35000"/>
                </a:schemeClr>
              </a:solidFill>
              <a:latin typeface="Helvetica Neue" panose="02000503000000020004" charset="0"/>
              <a:ea typeface="黑体-简" panose="02000000000000000000" charset="-122"/>
              <a:sym typeface="+mn-ea"/>
            </a:endParaRPr>
          </a:p>
        </p:txBody>
      </p:sp>
      <p:sp>
        <p:nvSpPr>
          <p:cNvPr id="2" name="矩形"/>
          <p:cNvSpPr/>
          <p:nvPr>
            <p:custDataLst>
              <p:tags r:id="rId2"/>
            </p:custDataLst>
          </p:nvPr>
        </p:nvSpPr>
        <p:spPr>
          <a:xfrm>
            <a:off x="-20955" y="-8255"/>
            <a:ext cx="2134872" cy="241935"/>
          </a:xfrm>
          <a:prstGeom prst="rect">
            <a:avLst/>
          </a:prstGeom>
          <a:solidFill>
            <a:srgbClr val="0C7BE0"/>
          </a:solidFill>
          <a:ln w="12700">
            <a:miter lim="400000"/>
          </a:ln>
        </p:spPr>
        <p:txBody>
          <a:bodyPr lIns="45720" rIns="45720" anchor="ctr"/>
          <a:lstStyle/>
          <a:p>
            <a:pPr defTabSz="914400">
              <a:defRPr sz="2400" b="1">
                <a:solidFill>
                  <a:schemeClr val="accent1"/>
                </a:solidFill>
                <a:latin typeface="Calibri"/>
                <a:ea typeface="Calibri"/>
                <a:cs typeface="Calibri"/>
                <a:sym typeface="Calibri"/>
              </a:defRPr>
            </a:pPr>
            <a:endParaRPr sz="2400"/>
          </a:p>
        </p:txBody>
      </p:sp>
      <p:sp>
        <p:nvSpPr>
          <p:cNvPr id="4" name="数据可视化对企业的价值"/>
          <p:cNvSpPr txBox="1"/>
          <p:nvPr>
            <p:custDataLst>
              <p:tags r:id="rId3"/>
            </p:custDataLst>
          </p:nvPr>
        </p:nvSpPr>
        <p:spPr>
          <a:xfrm>
            <a:off x="-2781" y="255905"/>
            <a:ext cx="2307831" cy="1481455"/>
          </a:xfrm>
          <a:prstGeom prst="rect">
            <a:avLst/>
          </a:prstGeom>
          <a:ln w="12700">
            <a:miter lim="400000"/>
          </a:ln>
        </p:spPr>
        <p:txBody>
          <a:bodyPr lIns="0" tIns="0" rIns="0" bIns="0"/>
          <a:lstStyle>
            <a:lvl1pPr indent="0" defTabSz="914400">
              <a:defRPr sz="5000" b="1">
                <a:solidFill>
                  <a:schemeClr val="accent1"/>
                </a:solidFill>
              </a:defRPr>
            </a:lvl1pPr>
          </a:lstStyle>
          <a:p>
            <a:pPr algn="l"/>
            <a:r>
              <a:rPr lang="zh-CN" altLang="en-US" sz="5000" dirty="0">
                <a:solidFill>
                  <a:srgbClr val="0C7BE0"/>
                </a:solidFill>
                <a:latin typeface="Helvetica Neue" panose="02000503000000020004" charset="0"/>
                <a:ea typeface="黑体-简" panose="02000000000000000000" charset="-122"/>
              </a:rPr>
              <a:t>实验二</a:t>
            </a:r>
            <a:endParaRPr lang="zh-CN" altLang="en-US" sz="5000" dirty="0">
              <a:solidFill>
                <a:srgbClr val="0C7BE0"/>
              </a:solidFill>
              <a:latin typeface="Helvetica Neue" panose="02000503000000020004" charset="0"/>
              <a:ea typeface="黑体-简" panose="02000000000000000000" charset="-122"/>
            </a:endParaRPr>
          </a:p>
        </p:txBody>
      </p:sp>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custDataLst>
              <p:tags r:id="rId1"/>
            </p:custDataLst>
          </p:nvPr>
        </p:nvSpPr>
        <p:spPr>
          <a:xfrm>
            <a:off x="3288030" y="1041400"/>
            <a:ext cx="19019520" cy="85477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noAutofit/>
          </a:bodyPr>
          <a:lstStyle/>
          <a:p>
            <a:pPr marL="914400" indent="-914400" algn="l">
              <a:lnSpc>
                <a:spcPct val="180000"/>
              </a:lnSpc>
              <a:buFont typeface="+mj-lt"/>
              <a:buAutoNum type="arabicPeriod" startAt="6"/>
            </a:pPr>
            <a:r>
              <a:rPr lang="zh-CN" altLang="en-US" sz="4400" dirty="0">
                <a:solidFill>
                  <a:schemeClr val="tx1">
                    <a:lumMod val="65000"/>
                    <a:lumOff val="35000"/>
                  </a:schemeClr>
                </a:solidFill>
                <a:latin typeface="Helvetica Neue" panose="02000503000000020004" charset="0"/>
                <a:ea typeface="黑体-简" panose="02000000000000000000" charset="-122"/>
                <a:sym typeface="Helvetica Neue" panose="02000503000000020004"/>
              </a:rPr>
              <a:t>实验结果</a:t>
            </a:r>
            <a:endParaRPr kumimoji="0" lang="zh-CN" altLang="en-US" sz="4400" i="0" u="none" strike="noStrike" cap="none" spc="0" normalizeH="0" baseline="0" dirty="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endParaRPr>
          </a:p>
          <a:p>
            <a:pPr marL="1371600" lvl="1" indent="-914400" algn="l">
              <a:lnSpc>
                <a:spcPct val="150000"/>
              </a:lnSpc>
              <a:buFont typeface="+mj-ea"/>
              <a:buAutoNum type="circleNumDbPlain"/>
            </a:pPr>
            <a:r>
              <a:rPr lang="zh-CN" altLang="en-US" sz="4400" b="0" dirty="0">
                <a:solidFill>
                  <a:schemeClr val="tx1">
                    <a:lumMod val="65000"/>
                    <a:lumOff val="35000"/>
                  </a:schemeClr>
                </a:solidFill>
                <a:latin typeface="Helvetica Neue" panose="02000503000000020004" charset="0"/>
                <a:ea typeface="黑体-简" panose="02000000000000000000" charset="-122"/>
                <a:sym typeface="Helvetica Neue" panose="02000503000000020004"/>
              </a:rPr>
              <a:t>DataEase 的仪表板共享链接。</a:t>
            </a:r>
            <a:endParaRPr kumimoji="0" lang="zh-CN" altLang="en-US" sz="4400" b="0" i="0" u="none" strike="noStrike" cap="none" spc="0" normalizeH="0" baseline="0" dirty="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endParaRPr>
          </a:p>
        </p:txBody>
      </p:sp>
      <p:sp>
        <p:nvSpPr>
          <p:cNvPr id="2" name="矩形"/>
          <p:cNvSpPr/>
          <p:nvPr>
            <p:custDataLst>
              <p:tags r:id="rId2"/>
            </p:custDataLst>
          </p:nvPr>
        </p:nvSpPr>
        <p:spPr>
          <a:xfrm>
            <a:off x="-20955" y="-8255"/>
            <a:ext cx="2134872" cy="241935"/>
          </a:xfrm>
          <a:prstGeom prst="rect">
            <a:avLst/>
          </a:prstGeom>
          <a:solidFill>
            <a:srgbClr val="0C7BE0"/>
          </a:solidFill>
          <a:ln w="12700">
            <a:miter lim="400000"/>
          </a:ln>
        </p:spPr>
        <p:txBody>
          <a:bodyPr lIns="45720" rIns="45720" anchor="ctr"/>
          <a:lstStyle/>
          <a:p>
            <a:pPr defTabSz="914400">
              <a:defRPr sz="2400" b="1">
                <a:solidFill>
                  <a:schemeClr val="accent1"/>
                </a:solidFill>
                <a:latin typeface="Calibri"/>
                <a:ea typeface="Calibri"/>
                <a:cs typeface="Calibri"/>
                <a:sym typeface="Calibri"/>
              </a:defRPr>
            </a:pPr>
            <a:endParaRPr sz="2400"/>
          </a:p>
        </p:txBody>
      </p:sp>
      <p:sp>
        <p:nvSpPr>
          <p:cNvPr id="4" name="数据可视化对企业的价值"/>
          <p:cNvSpPr txBox="1"/>
          <p:nvPr>
            <p:custDataLst>
              <p:tags r:id="rId3"/>
            </p:custDataLst>
          </p:nvPr>
        </p:nvSpPr>
        <p:spPr>
          <a:xfrm>
            <a:off x="-2781" y="255905"/>
            <a:ext cx="2307831" cy="1481455"/>
          </a:xfrm>
          <a:prstGeom prst="rect">
            <a:avLst/>
          </a:prstGeom>
          <a:ln w="12700">
            <a:miter lim="400000"/>
          </a:ln>
        </p:spPr>
        <p:txBody>
          <a:bodyPr lIns="0" tIns="0" rIns="0" bIns="0"/>
          <a:lstStyle>
            <a:lvl1pPr indent="0" defTabSz="914400">
              <a:defRPr sz="5000" b="1">
                <a:solidFill>
                  <a:schemeClr val="accent1"/>
                </a:solidFill>
              </a:defRPr>
            </a:lvl1pPr>
          </a:lstStyle>
          <a:p>
            <a:pPr algn="l"/>
            <a:r>
              <a:rPr lang="zh-CN" altLang="en-US" sz="5000" dirty="0">
                <a:solidFill>
                  <a:srgbClr val="0C7BE0"/>
                </a:solidFill>
                <a:latin typeface="Helvetica Neue" panose="02000503000000020004" charset="0"/>
                <a:ea typeface="黑体-简" panose="02000000000000000000" charset="-122"/>
              </a:rPr>
              <a:t>实验二</a:t>
            </a:r>
            <a:endParaRPr lang="zh-CN" altLang="en-US" sz="5000" dirty="0">
              <a:solidFill>
                <a:srgbClr val="0C7BE0"/>
              </a:solidFill>
              <a:latin typeface="Helvetica Neue" panose="02000503000000020004" charset="0"/>
              <a:ea typeface="黑体-简" panose="02000000000000000000" charset="-122"/>
            </a:endParaRPr>
          </a:p>
        </p:txBody>
      </p:sp>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7" name="【PPT封底】DataEase 2023（无文字）-1920X1080.jpg" descr="【PPT封底】DataEase 2023（无文字）-1920X1080.jpg"/>
          <p:cNvPicPr>
            <a:picLocks noChangeAspect="1"/>
          </p:cNvPicPr>
          <p:nvPr>
            <p:custDataLst>
              <p:tags r:id="rId1"/>
            </p:custDataLst>
          </p:nvPr>
        </p:nvPicPr>
        <p:blipFill>
          <a:blip r:embed="rId2"/>
          <a:stretch>
            <a:fillRect/>
          </a:stretch>
        </p:blipFill>
        <p:spPr>
          <a:xfrm>
            <a:off x="0" y="-1"/>
            <a:ext cx="24384000" cy="13716001"/>
          </a:xfrm>
          <a:prstGeom prst="rect">
            <a:avLst/>
          </a:prstGeom>
          <a:ln w="12700">
            <a:miter lim="400000"/>
            <a:headEnd/>
            <a:tailEnd/>
          </a:ln>
        </p:spPr>
      </p:pic>
      <p:sp>
        <p:nvSpPr>
          <p:cNvPr id="594" name="文本框 5"/>
          <p:cNvSpPr txBox="1"/>
          <p:nvPr/>
        </p:nvSpPr>
        <p:spPr>
          <a:xfrm>
            <a:off x="6910070" y="5500370"/>
            <a:ext cx="10564495" cy="2028190"/>
          </a:xfrm>
          <a:prstGeom prst="rect">
            <a:avLst/>
          </a:prstGeom>
          <a:ln w="12700">
            <a:miter lim="400000"/>
          </a:ln>
        </p:spPr>
        <p:txBody>
          <a:bodyPr wrap="square" tIns="91439" bIns="91439">
            <a:spAutoFit/>
          </a:bodyPr>
          <a:lstStyle/>
          <a:p>
            <a:pPr indent="0" algn="ctr" defTabSz="1828800">
              <a:defRPr sz="12000" b="1">
                <a:solidFill>
                  <a:srgbClr val="5E5E5E"/>
                </a:solidFill>
                <a:latin typeface="Trebuchet MS" panose="020B0703020202090204"/>
                <a:ea typeface="Trebuchet MS" panose="020B0703020202090204"/>
                <a:cs typeface="Trebuchet MS" panose="020B0703020202090204"/>
                <a:sym typeface="Trebuchet MS" panose="020B0703020202090204"/>
              </a:defRPr>
            </a:pPr>
            <a:r>
              <a:rPr dirty="0">
                <a:latin typeface="Alibaba PuHuiTi 3.0 55 Regular" pitchFamily="18" charset="-122"/>
                <a:ea typeface="Alibaba PuHuiTi 3.0 55 Regular" pitchFamily="18" charset="-122"/>
                <a:cs typeface="Alibaba PuHuiTi 3.0 55 Regular" pitchFamily="18" charset="-122"/>
              </a:rPr>
              <a:t>THANK YOU</a:t>
            </a:r>
            <a:endParaRPr dirty="0">
              <a:latin typeface="Alibaba PuHuiTi 3.0 55 Regular" pitchFamily="18" charset="-122"/>
              <a:ea typeface="Alibaba PuHuiTi 3.0 55 Regular" pitchFamily="18" charset="-122"/>
              <a:cs typeface="Alibaba PuHuiTi 3.0 55 Regular" pitchFamily="18" charset="-122"/>
            </a:endParaRPr>
          </a:p>
        </p:txBody>
      </p:sp>
      <p:sp>
        <p:nvSpPr>
          <p:cNvPr id="596" name="文本框 13"/>
          <p:cNvSpPr txBox="1"/>
          <p:nvPr/>
        </p:nvSpPr>
        <p:spPr>
          <a:xfrm>
            <a:off x="9336562" y="9430074"/>
            <a:ext cx="4889501" cy="673735"/>
          </a:xfrm>
          <a:prstGeom prst="rect">
            <a:avLst/>
          </a:prstGeom>
          <a:ln w="12700">
            <a:miter lim="400000"/>
          </a:ln>
        </p:spPr>
        <p:txBody>
          <a:bodyPr tIns="91439" bIns="91439">
            <a:spAutoFit/>
          </a:bodyPr>
          <a:lstStyle>
            <a:lvl1pPr indent="0" defTabSz="1828800">
              <a:defRPr sz="3600">
                <a:solidFill>
                  <a:srgbClr val="5E5E5E"/>
                </a:solidFill>
              </a:defRPr>
            </a:lvl1pPr>
          </a:lstStyle>
          <a:p>
            <a:pPr algn="ctr"/>
            <a:r>
              <a:rPr sz="3200" dirty="0">
                <a:latin typeface="Alibaba PuHuiTi 3.0 55 Regular" pitchFamily="18" charset="-122"/>
                <a:ea typeface="Alibaba PuHuiTi 3.0 55 Regular" pitchFamily="18" charset="-122"/>
                <a:cs typeface="Alibaba PuHuiTi 3.0 55 Regular" pitchFamily="18" charset="-122"/>
              </a:rPr>
              <a:t>www.fit2cloud.com</a:t>
            </a:r>
            <a:endParaRPr dirty="0">
              <a:latin typeface="Alibaba PuHuiTi 3.0 55 Regular" pitchFamily="18" charset="-122"/>
              <a:ea typeface="Alibaba PuHuiTi 3.0 55 Regular" pitchFamily="18" charset="-122"/>
              <a:cs typeface="Alibaba PuHuiTi 3.0 55 Regular" pitchFamily="18" charset="-122"/>
            </a:endParaRPr>
          </a:p>
        </p:txBody>
      </p:sp>
      <p:sp>
        <p:nvSpPr>
          <p:cNvPr id="597" name="文本框 13"/>
          <p:cNvSpPr txBox="1"/>
          <p:nvPr/>
        </p:nvSpPr>
        <p:spPr>
          <a:xfrm>
            <a:off x="9972715" y="10110536"/>
            <a:ext cx="3617194" cy="673735"/>
          </a:xfrm>
          <a:prstGeom prst="rect">
            <a:avLst/>
          </a:prstGeom>
          <a:ln w="12700">
            <a:miter lim="400000"/>
          </a:ln>
        </p:spPr>
        <p:txBody>
          <a:bodyPr wrap="square" tIns="91439" bIns="91439">
            <a:spAutoFit/>
          </a:bodyPr>
          <a:lstStyle>
            <a:lvl1pPr indent="0" defTabSz="1828800">
              <a:defRPr sz="3600">
                <a:solidFill>
                  <a:srgbClr val="5E5E5E"/>
                </a:solidFill>
                <a:latin typeface="Helvetica"/>
                <a:ea typeface="Helvetica"/>
                <a:cs typeface="Helvetica"/>
                <a:sym typeface="Helvetica"/>
              </a:defRPr>
            </a:lvl1pPr>
          </a:lstStyle>
          <a:p>
            <a:pPr algn="ctr"/>
            <a:r>
              <a:rPr sz="3200" dirty="0">
                <a:latin typeface="Alibaba PuHuiTi 3.0 55 Regular" pitchFamily="18" charset="-122"/>
                <a:ea typeface="Alibaba PuHuiTi 3.0 55 Regular" pitchFamily="18" charset="-122"/>
                <a:cs typeface="Alibaba PuHuiTi 3.0 55 Regular" pitchFamily="18" charset="-122"/>
              </a:rPr>
              <a:t>400-052-0755</a:t>
            </a:r>
            <a:endParaRPr dirty="0">
              <a:latin typeface="Alibaba PuHuiTi 3.0 55 Regular" pitchFamily="18" charset="-122"/>
              <a:ea typeface="Alibaba PuHuiTi 3.0 55 Regular" pitchFamily="18" charset="-122"/>
              <a:cs typeface="Alibaba PuHuiTi 3.0 55 Regular" pitchFamily="18" charset="-122"/>
            </a:endParaRPr>
          </a:p>
        </p:txBody>
      </p:sp>
      <p:sp>
        <p:nvSpPr>
          <p:cNvPr id="598" name="电话"/>
          <p:cNvSpPr/>
          <p:nvPr/>
        </p:nvSpPr>
        <p:spPr>
          <a:xfrm>
            <a:off x="9580039" y="10193182"/>
            <a:ext cx="508109" cy="508135"/>
          </a:xfrm>
          <a:custGeom>
            <a:avLst/>
            <a:gdLst/>
            <a:ahLst/>
            <a:cxnLst>
              <a:cxn ang="0">
                <a:pos x="wd2" y="hd2"/>
              </a:cxn>
              <a:cxn ang="5400000">
                <a:pos x="wd2" y="hd2"/>
              </a:cxn>
              <a:cxn ang="10800000">
                <a:pos x="wd2" y="hd2"/>
              </a:cxn>
              <a:cxn ang="16200000">
                <a:pos x="wd2" y="hd2"/>
              </a:cxn>
            </a:cxnLst>
            <a:rect l="0" t="0" r="r" b="b"/>
            <a:pathLst>
              <a:path w="21279" h="21372" extrusionOk="0">
                <a:moveTo>
                  <a:pt x="4456" y="0"/>
                </a:moveTo>
                <a:cubicBezTo>
                  <a:pt x="4319" y="3"/>
                  <a:pt x="4182" y="47"/>
                  <a:pt x="4065" y="134"/>
                </a:cubicBezTo>
                <a:lnTo>
                  <a:pt x="2615" y="1212"/>
                </a:lnTo>
                <a:lnTo>
                  <a:pt x="6378" y="6378"/>
                </a:lnTo>
                <a:lnTo>
                  <a:pt x="7829" y="5299"/>
                </a:lnTo>
                <a:cubicBezTo>
                  <a:pt x="8140" y="5067"/>
                  <a:pt x="8206" y="4624"/>
                  <a:pt x="7975" y="4311"/>
                </a:cubicBezTo>
                <a:lnTo>
                  <a:pt x="5072" y="311"/>
                </a:lnTo>
                <a:cubicBezTo>
                  <a:pt x="4920" y="104"/>
                  <a:pt x="4686" y="-4"/>
                  <a:pt x="4456" y="0"/>
                </a:cubicBezTo>
                <a:close/>
                <a:moveTo>
                  <a:pt x="2209" y="1514"/>
                </a:moveTo>
                <a:cubicBezTo>
                  <a:pt x="2209" y="1514"/>
                  <a:pt x="-223" y="3454"/>
                  <a:pt x="16" y="7120"/>
                </a:cubicBezTo>
                <a:cubicBezTo>
                  <a:pt x="16" y="7120"/>
                  <a:pt x="1473" y="11065"/>
                  <a:pt x="5867" y="15478"/>
                </a:cubicBezTo>
                <a:cubicBezTo>
                  <a:pt x="10261" y="19891"/>
                  <a:pt x="14189" y="21356"/>
                  <a:pt x="14189" y="21356"/>
                </a:cubicBezTo>
                <a:cubicBezTo>
                  <a:pt x="17838" y="21596"/>
                  <a:pt x="19772" y="19154"/>
                  <a:pt x="19772" y="19154"/>
                </a:cubicBezTo>
                <a:lnTo>
                  <a:pt x="14628" y="15374"/>
                </a:lnTo>
                <a:cubicBezTo>
                  <a:pt x="13735" y="16397"/>
                  <a:pt x="12393" y="16575"/>
                  <a:pt x="11402" y="15580"/>
                </a:cubicBezTo>
                <a:lnTo>
                  <a:pt x="5767" y="9920"/>
                </a:lnTo>
                <a:cubicBezTo>
                  <a:pt x="4776" y="8925"/>
                  <a:pt x="4954" y="7577"/>
                  <a:pt x="5972" y="6680"/>
                </a:cubicBezTo>
                <a:lnTo>
                  <a:pt x="2209" y="1514"/>
                </a:lnTo>
                <a:close/>
                <a:moveTo>
                  <a:pt x="16463" y="13230"/>
                </a:moveTo>
                <a:cubicBezTo>
                  <a:pt x="16285" y="13257"/>
                  <a:pt x="16117" y="13351"/>
                  <a:pt x="16002" y="13508"/>
                </a:cubicBezTo>
                <a:lnTo>
                  <a:pt x="14929" y="14965"/>
                </a:lnTo>
                <a:lnTo>
                  <a:pt x="20071" y="18746"/>
                </a:lnTo>
                <a:lnTo>
                  <a:pt x="21146" y="17289"/>
                </a:lnTo>
                <a:cubicBezTo>
                  <a:pt x="21377" y="16976"/>
                  <a:pt x="21297" y="16523"/>
                  <a:pt x="20968" y="16278"/>
                </a:cubicBezTo>
                <a:lnTo>
                  <a:pt x="16985" y="13361"/>
                </a:lnTo>
                <a:cubicBezTo>
                  <a:pt x="16829" y="13245"/>
                  <a:pt x="16641" y="13204"/>
                  <a:pt x="16463" y="13230"/>
                </a:cubicBezTo>
                <a:close/>
              </a:path>
            </a:pathLst>
          </a:custGeom>
          <a:solidFill>
            <a:srgbClr val="929292"/>
          </a:solidFill>
          <a:ln w="12700">
            <a:miter lim="400000"/>
          </a:ln>
        </p:spPr>
        <p:txBody>
          <a:bodyPr lIns="71437" tIns="71437" rIns="71437" bIns="71437" anchor="ctr"/>
          <a:lstStyle/>
          <a:p>
            <a:pPr indent="0" algn="ctr">
              <a:defRPr sz="3000" b="1">
                <a:solidFill>
                  <a:srgbClr val="FFFFFF"/>
                </a:solidFill>
                <a:latin typeface="Helvetica"/>
                <a:ea typeface="Helvetica"/>
                <a:cs typeface="Helvetica"/>
                <a:sym typeface="Helvetica"/>
              </a:defRPr>
            </a:pPr>
            <a:endParaRPr dirty="0">
              <a:latin typeface="Alibaba PuHuiTi 3.0 55 Regular" pitchFamily="18" charset="-122"/>
              <a:ea typeface="Alibaba PuHuiTi 3.0 55 Regular" pitchFamily="18" charset="-122"/>
              <a:cs typeface="Alibaba PuHuiTi 3.0 55 Regular" pitchFamily="18" charset="-122"/>
            </a:endParaRPr>
          </a:p>
        </p:txBody>
      </p:sp>
      <p:pic>
        <p:nvPicPr>
          <p:cNvPr id="599" name="图像" descr="图像"/>
          <p:cNvPicPr/>
          <p:nvPr/>
        </p:nvPicPr>
        <p:blipFill>
          <a:blip r:embed="rId3"/>
          <a:stretch>
            <a:fillRect/>
          </a:stretch>
        </p:blipFill>
        <p:spPr>
          <a:xfrm>
            <a:off x="20755382" y="9313286"/>
            <a:ext cx="2643505" cy="2559685"/>
          </a:xfrm>
          <a:prstGeom prst="rect">
            <a:avLst/>
          </a:prstGeom>
          <a:ln w="12700">
            <a:miter lim="400000"/>
            <a:headEnd/>
            <a:tailEnd/>
          </a:ln>
        </p:spPr>
      </p:pic>
      <p:sp>
        <p:nvSpPr>
          <p:cNvPr id="600" name="文本框 15"/>
          <p:cNvSpPr txBox="1"/>
          <p:nvPr/>
        </p:nvSpPr>
        <p:spPr>
          <a:xfrm>
            <a:off x="5287645" y="10839450"/>
            <a:ext cx="11684000" cy="1166495"/>
          </a:xfrm>
          <a:prstGeom prst="rect">
            <a:avLst/>
          </a:prstGeom>
          <a:ln w="12700">
            <a:miter lim="400000"/>
          </a:ln>
        </p:spPr>
        <p:txBody>
          <a:bodyPr wrap="square" tIns="91439" bIns="91439">
            <a:spAutoFit/>
          </a:bodyPr>
          <a:lstStyle/>
          <a:p>
            <a:pPr indent="0" algn="ctr" defTabSz="1828800">
              <a:defRPr sz="3200">
                <a:solidFill>
                  <a:srgbClr val="5E5E5E"/>
                </a:solidFill>
                <a:latin typeface="Helvetica"/>
                <a:ea typeface="Helvetica"/>
                <a:cs typeface="Helvetica"/>
                <a:sym typeface="Helvetica"/>
              </a:defRPr>
            </a:pPr>
            <a:r>
              <a:rPr dirty="0">
                <a:latin typeface="Alibaba PuHuiTi 3.0 55 Regular" pitchFamily="18" charset="-122"/>
                <a:ea typeface="Alibaba PuHuiTi 3.0 55 Regular" pitchFamily="18" charset="-122"/>
                <a:cs typeface="Alibaba PuHuiTi 3.0 55 Regular" pitchFamily="18" charset="-122"/>
              </a:rPr>
              <a:t>    北京 · 上海 · 深圳 · 广州 · 南京 · 杭州 · 苏州 · 武汉</a:t>
            </a:r>
            <a:endParaRPr dirty="0">
              <a:latin typeface="Alibaba PuHuiTi 3.0 55 Regular" pitchFamily="18" charset="-122"/>
              <a:ea typeface="Alibaba PuHuiTi 3.0 55 Regular" pitchFamily="18" charset="-122"/>
              <a:cs typeface="Alibaba PuHuiTi 3.0 55 Regular" pitchFamily="18" charset="-122"/>
            </a:endParaRPr>
          </a:p>
          <a:p>
            <a:pPr indent="0" algn="ctr" defTabSz="1828800">
              <a:defRPr sz="3200">
                <a:solidFill>
                  <a:srgbClr val="5E5E5E"/>
                </a:solidFill>
                <a:latin typeface="Helvetica"/>
                <a:ea typeface="Helvetica"/>
                <a:cs typeface="Helvetica"/>
                <a:sym typeface="Helvetica"/>
              </a:defRPr>
            </a:pPr>
            <a:r>
              <a:rPr dirty="0">
                <a:latin typeface="Alibaba PuHuiTi 3.0 55 Regular" pitchFamily="18" charset="-122"/>
                <a:ea typeface="Alibaba PuHuiTi 3.0 55 Regular" pitchFamily="18" charset="-122"/>
                <a:cs typeface="Alibaba PuHuiTi 3.0 55 Regular" pitchFamily="18" charset="-122"/>
              </a:rPr>
              <a:t>成都 · 西安 · 长沙 · 济南 · 青岛 · 郑州 · 厦门 · 合肥 · 重庆</a:t>
            </a:r>
            <a:endParaRPr dirty="0">
              <a:latin typeface="Alibaba PuHuiTi 3.0 55 Regular" pitchFamily="18" charset="-122"/>
              <a:ea typeface="Alibaba PuHuiTi 3.0 55 Regular" pitchFamily="18" charset="-122"/>
              <a:cs typeface="Alibaba PuHuiTi 3.0 55 Regular" pitchFamily="18" charset="-122"/>
            </a:endParaRPr>
          </a:p>
        </p:txBody>
      </p:sp>
      <p:pic>
        <p:nvPicPr>
          <p:cNvPr id="4" name="图片 3"/>
          <p:cNvPicPr>
            <a:picLocks noChangeAspect="1"/>
          </p:cNvPicPr>
          <p:nvPr/>
        </p:nvPicPr>
        <p:blipFill>
          <a:blip r:embed="rId4"/>
          <a:stretch>
            <a:fillRect/>
          </a:stretch>
        </p:blipFill>
        <p:spPr>
          <a:xfrm>
            <a:off x="17210122" y="9313286"/>
            <a:ext cx="2531110" cy="2559685"/>
          </a:xfrm>
          <a:prstGeom prst="rect">
            <a:avLst/>
          </a:prstGeom>
        </p:spPr>
      </p:pic>
      <p:sp>
        <p:nvSpPr>
          <p:cNvPr id="5" name="文本框 4"/>
          <p:cNvSpPr txBox="1"/>
          <p:nvPr/>
        </p:nvSpPr>
        <p:spPr>
          <a:xfrm>
            <a:off x="17283043" y="11940395"/>
            <a:ext cx="2362200" cy="47053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none" lIns="50800" tIns="50800" rIns="50800" bIns="50800" numCol="1" spcCol="38100" rtlCol="0" anchor="ctr" forceAA="0">
            <a:spAutoFit/>
          </a:bodyPr>
          <a:lstStyle/>
          <a:p>
            <a:pPr marL="0" marR="0" indent="127000" algn="l" defTabSz="821690" rtl="0" fontAlgn="auto" latinLnBrk="0" hangingPunct="0">
              <a:lnSpc>
                <a:spcPct val="100000"/>
              </a:lnSpc>
              <a:spcBef>
                <a:spcPts val="0"/>
              </a:spcBef>
              <a:spcAft>
                <a:spcPts val="0"/>
              </a:spcAft>
              <a:buClrTx/>
              <a:buSzTx/>
              <a:buFontTx/>
              <a:buNone/>
            </a:pPr>
            <a:r>
              <a:rPr kumimoji="0" lang="zh-CN" sz="2400" b="0" i="0" u="none" strike="noStrike" cap="none" spc="0" normalizeH="0" baseline="0" dirty="0">
                <a:ln>
                  <a:noFill/>
                </a:ln>
                <a:solidFill>
                  <a:srgbClr val="5E5E5E"/>
                </a:solidFill>
                <a:effectLst/>
                <a:uFillTx/>
                <a:latin typeface="Alibaba PuHuiTi 3.0 55 Regular" pitchFamily="18" charset="-122"/>
                <a:ea typeface="Alibaba PuHuiTi 3.0 55 Regular" pitchFamily="18" charset="-122"/>
                <a:cs typeface="Alibaba PuHuiTi 3.0 55 Regular" pitchFamily="18" charset="-122"/>
                <a:sym typeface="Helvetica Neue" panose="02000503000000020004"/>
              </a:rPr>
              <a:t>企业</a:t>
            </a:r>
            <a:r>
              <a:rPr kumimoji="0" sz="2400" b="0" i="0" u="none" strike="noStrike" cap="none" spc="0" normalizeH="0" baseline="0" dirty="0">
                <a:ln>
                  <a:noFill/>
                </a:ln>
                <a:solidFill>
                  <a:srgbClr val="5E5E5E"/>
                </a:solidFill>
                <a:effectLst/>
                <a:uFillTx/>
                <a:latin typeface="Alibaba PuHuiTi 3.0 55 Regular" pitchFamily="18" charset="-122"/>
                <a:ea typeface="Alibaba PuHuiTi 3.0 55 Regular" pitchFamily="18" charset="-122"/>
                <a:cs typeface="Alibaba PuHuiTi 3.0 55 Regular" pitchFamily="18" charset="-122"/>
                <a:sym typeface="Helvetica Neue" panose="02000503000000020004"/>
              </a:rPr>
              <a:t>版试用</a:t>
            </a:r>
            <a:r>
              <a:rPr kumimoji="0" lang="zh-CN" sz="2400" b="0" i="0" u="none" strike="noStrike" cap="none" spc="0" normalizeH="0" baseline="0" dirty="0">
                <a:ln>
                  <a:noFill/>
                </a:ln>
                <a:solidFill>
                  <a:srgbClr val="5E5E5E"/>
                </a:solidFill>
                <a:effectLst/>
                <a:uFillTx/>
                <a:latin typeface="Alibaba PuHuiTi 3.0 55 Regular" pitchFamily="18" charset="-122"/>
                <a:ea typeface="Alibaba PuHuiTi 3.0 55 Regular" pitchFamily="18" charset="-122"/>
                <a:cs typeface="Alibaba PuHuiTi 3.0 55 Regular" pitchFamily="18" charset="-122"/>
                <a:sym typeface="Helvetica Neue" panose="02000503000000020004"/>
              </a:rPr>
              <a:t>申请</a:t>
            </a:r>
            <a:endParaRPr kumimoji="0" lang="zh-CN" sz="2400" b="0" i="0" u="none" strike="noStrike" cap="none" spc="0" normalizeH="0" baseline="0" dirty="0">
              <a:ln>
                <a:noFill/>
              </a:ln>
              <a:solidFill>
                <a:srgbClr val="5E5E5E"/>
              </a:solidFill>
              <a:effectLst/>
              <a:uFillTx/>
              <a:latin typeface="Alibaba PuHuiTi 3.0 55 Regular" pitchFamily="18" charset="-122"/>
              <a:ea typeface="Alibaba PuHuiTi 3.0 55 Regular" pitchFamily="18" charset="-122"/>
              <a:cs typeface="Alibaba PuHuiTi 3.0 55 Regular" pitchFamily="18" charset="-122"/>
              <a:sym typeface="Helvetica Neue" panose="02000503000000020004"/>
            </a:endParaRPr>
          </a:p>
        </p:txBody>
      </p:sp>
      <p:sp>
        <p:nvSpPr>
          <p:cNvPr id="6" name="文本框 5"/>
          <p:cNvSpPr txBox="1"/>
          <p:nvPr/>
        </p:nvSpPr>
        <p:spPr>
          <a:xfrm>
            <a:off x="21192277" y="11941030"/>
            <a:ext cx="1752600" cy="47053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none" lIns="50800" tIns="50800" rIns="50800" bIns="50800" numCol="1" spcCol="38100" rtlCol="0" anchor="ctr" forceAA="0">
            <a:spAutoFit/>
          </a:bodyPr>
          <a:lstStyle/>
          <a:p>
            <a:pPr marL="0" marR="0" indent="127000" algn="l" defTabSz="821690" rtl="0" fontAlgn="auto" latinLnBrk="0" hangingPunct="0">
              <a:lnSpc>
                <a:spcPct val="100000"/>
              </a:lnSpc>
              <a:spcBef>
                <a:spcPts val="0"/>
              </a:spcBef>
              <a:spcAft>
                <a:spcPts val="0"/>
              </a:spcAft>
              <a:buClrTx/>
              <a:buSzTx/>
              <a:buFontTx/>
              <a:buNone/>
            </a:pPr>
            <a:r>
              <a:rPr kumimoji="0" lang="zh-CN" sz="2400" b="0" i="0" u="none" strike="noStrike" cap="none" spc="0" normalizeH="0" baseline="0" dirty="0">
                <a:ln>
                  <a:noFill/>
                </a:ln>
                <a:solidFill>
                  <a:srgbClr val="5E5E5E"/>
                </a:solidFill>
                <a:effectLst/>
                <a:uFillTx/>
                <a:latin typeface="Alibaba PuHuiTi 3.0 55 Regular" pitchFamily="18" charset="-122"/>
                <a:ea typeface="Alibaba PuHuiTi 3.0 55 Regular" pitchFamily="18" charset="-122"/>
                <a:cs typeface="Alibaba PuHuiTi 3.0 55 Regular" pitchFamily="18" charset="-122"/>
                <a:sym typeface="Helvetica Neue" panose="02000503000000020004"/>
              </a:rPr>
              <a:t>关注</a:t>
            </a:r>
            <a:r>
              <a:rPr kumimoji="0" lang="zh-CN" altLang="en-US" sz="2400" b="0" i="0" u="none" strike="noStrike" cap="none" spc="0" normalizeH="0" baseline="0" dirty="0">
                <a:ln>
                  <a:noFill/>
                </a:ln>
                <a:solidFill>
                  <a:srgbClr val="5E5E5E"/>
                </a:solidFill>
                <a:effectLst/>
                <a:uFillTx/>
                <a:latin typeface="Alibaba PuHuiTi 3.0 55 Regular" pitchFamily="18" charset="-122"/>
                <a:ea typeface="Alibaba PuHuiTi 3.0 55 Regular" pitchFamily="18" charset="-122"/>
                <a:cs typeface="Alibaba PuHuiTi 3.0 55 Regular" pitchFamily="18" charset="-122"/>
                <a:sym typeface="Helvetica Neue" panose="02000503000000020004"/>
              </a:rPr>
              <a:t>公众号</a:t>
            </a:r>
            <a:endParaRPr kumimoji="0" lang="zh-CN" altLang="en-US" sz="2400" b="0" i="0" u="none" strike="noStrike" cap="none" spc="0" normalizeH="0" baseline="0" dirty="0">
              <a:ln>
                <a:noFill/>
              </a:ln>
              <a:solidFill>
                <a:srgbClr val="5E5E5E"/>
              </a:solidFill>
              <a:effectLst/>
              <a:uFillTx/>
              <a:latin typeface="Alibaba PuHuiTi 3.0 55 Regular" pitchFamily="18" charset="-122"/>
              <a:ea typeface="Alibaba PuHuiTi 3.0 55 Regular" pitchFamily="18" charset="-122"/>
              <a:cs typeface="Alibaba PuHuiTi 3.0 55 Regular" pitchFamily="18" charset="-122"/>
              <a:sym typeface="Helvetica Neue" panose="02000503000000020004"/>
            </a:endParaRP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6709410" y="1910080"/>
            <a:ext cx="13716000" cy="10466102"/>
            <a:chOff x="12597" y="4760"/>
            <a:chExt cx="19453" cy="14332"/>
          </a:xfrm>
        </p:grpSpPr>
        <p:sp>
          <p:nvSpPr>
            <p:cNvPr id="8" name="原创设计师QQ598969553      _4"/>
            <p:cNvSpPr>
              <a:spLocks noChangeArrowheads="1"/>
            </p:cNvSpPr>
            <p:nvPr/>
          </p:nvSpPr>
          <p:spPr bwMode="auto">
            <a:xfrm>
              <a:off x="16767" y="4760"/>
              <a:ext cx="15283" cy="1420"/>
            </a:xfrm>
            <a:custGeom>
              <a:avLst/>
              <a:gdLst>
                <a:gd name="T0" fmla="*/ 12255 w 12769"/>
                <a:gd name="T1" fmla="*/ 31 h 1159"/>
                <a:gd name="T2" fmla="*/ 12727 w 12769"/>
                <a:gd name="T3" fmla="*/ 503 h 1159"/>
                <a:gd name="T4" fmla="*/ 12727 w 12769"/>
                <a:gd name="T5" fmla="*/ 656 h 1159"/>
                <a:gd name="T6" fmla="*/ 12255 w 12769"/>
                <a:gd name="T7" fmla="*/ 1128 h 1159"/>
                <a:gd name="T8" fmla="*/ 12180 w 12769"/>
                <a:gd name="T9" fmla="*/ 1159 h 1159"/>
                <a:gd name="T10" fmla="*/ 591 w 12769"/>
                <a:gd name="T11" fmla="*/ 1159 h 1159"/>
                <a:gd name="T12" fmla="*/ 514 w 12769"/>
                <a:gd name="T13" fmla="*/ 1128 h 1159"/>
                <a:gd name="T14" fmla="*/ 42 w 12769"/>
                <a:gd name="T15" fmla="*/ 656 h 1159"/>
                <a:gd name="T16" fmla="*/ 42 w 12769"/>
                <a:gd name="T17" fmla="*/ 503 h 1159"/>
                <a:gd name="T18" fmla="*/ 514 w 12769"/>
                <a:gd name="T19" fmla="*/ 31 h 1159"/>
                <a:gd name="T20" fmla="*/ 591 w 12769"/>
                <a:gd name="T21" fmla="*/ 0 h 1159"/>
                <a:gd name="T22" fmla="*/ 12178 w 12769"/>
                <a:gd name="T23" fmla="*/ 0 h 1159"/>
                <a:gd name="T24" fmla="*/ 12255 w 12769"/>
                <a:gd name="T25" fmla="*/ 31 h 115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2769"/>
                <a:gd name="T40" fmla="*/ 0 h 1159"/>
                <a:gd name="T41" fmla="*/ 12769 w 12769"/>
                <a:gd name="T42" fmla="*/ 1159 h 115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2769" h="1159">
                  <a:moveTo>
                    <a:pt x="12255" y="31"/>
                  </a:moveTo>
                  <a:lnTo>
                    <a:pt x="12727" y="503"/>
                  </a:lnTo>
                  <a:cubicBezTo>
                    <a:pt x="12769" y="545"/>
                    <a:pt x="12769" y="614"/>
                    <a:pt x="12727" y="656"/>
                  </a:cubicBezTo>
                  <a:lnTo>
                    <a:pt x="12255" y="1128"/>
                  </a:lnTo>
                  <a:cubicBezTo>
                    <a:pt x="12235" y="1148"/>
                    <a:pt x="12208" y="1159"/>
                    <a:pt x="12180" y="1159"/>
                  </a:cubicBezTo>
                  <a:lnTo>
                    <a:pt x="591" y="1159"/>
                  </a:lnTo>
                  <a:cubicBezTo>
                    <a:pt x="563" y="1159"/>
                    <a:pt x="535" y="1149"/>
                    <a:pt x="514" y="1128"/>
                  </a:cubicBezTo>
                  <a:lnTo>
                    <a:pt x="42" y="656"/>
                  </a:lnTo>
                  <a:cubicBezTo>
                    <a:pt x="0" y="614"/>
                    <a:pt x="0" y="545"/>
                    <a:pt x="42" y="503"/>
                  </a:cubicBezTo>
                  <a:lnTo>
                    <a:pt x="514" y="31"/>
                  </a:lnTo>
                  <a:cubicBezTo>
                    <a:pt x="535" y="10"/>
                    <a:pt x="563" y="0"/>
                    <a:pt x="591" y="0"/>
                  </a:cubicBezTo>
                  <a:lnTo>
                    <a:pt x="12178" y="0"/>
                  </a:lnTo>
                  <a:cubicBezTo>
                    <a:pt x="12207" y="0"/>
                    <a:pt x="12235" y="11"/>
                    <a:pt x="12255" y="31"/>
                  </a:cubicBezTo>
                  <a:close/>
                </a:path>
              </a:pathLst>
            </a:custGeom>
            <a:gradFill flip="none" rotWithShape="1">
              <a:gsLst>
                <a:gs pos="100000">
                  <a:srgbClr val="FCFCFC"/>
                </a:gs>
                <a:gs pos="0">
                  <a:srgbClr val="CCCCCC"/>
                </a:gs>
              </a:gsLst>
              <a:lin ang="7200000" scaled="0"/>
              <a:tileRect/>
            </a:gradFill>
            <a:ln w="12700" cap="flat" cmpd="sng" algn="ctr">
              <a:gradFill>
                <a:gsLst>
                  <a:gs pos="89000">
                    <a:sysClr val="window" lastClr="FFFFFF">
                      <a:lumMod val="85000"/>
                    </a:sysClr>
                  </a:gs>
                  <a:gs pos="0">
                    <a:sysClr val="window" lastClr="FFFFFF"/>
                  </a:gs>
                </a:gsLst>
                <a:lin ang="7200000" scaled="0"/>
              </a:gradFill>
              <a:prstDash val="solid"/>
              <a:miter lim="800000"/>
            </a:ln>
            <a:effectLst>
              <a:outerShdw blurRad="254000" dist="127000" dir="8160000" algn="tr" rotWithShape="0">
                <a:prstClr val="black">
                  <a:alpha val="34000"/>
                </a:prstClr>
              </a:outerShdw>
            </a:effectLst>
          </p:spPr>
          <p:txBody>
            <a:bodyPr lIns="238963" tIns="119481" rIns="238963" bIns="119481" rtlCol="0" anchor="ctr"/>
            <a:lstStyle/>
            <a:p>
              <a:pPr algn="ctr" defTabSz="914400"/>
              <a:endParaRPr lang="zh-CN" altLang="zh-CN" sz="3600" kern="0">
                <a:solidFill>
                  <a:sysClr val="window" lastClr="FFFFFF"/>
                </a:solidFill>
                <a:latin typeface="微软雅黑" charset="-122"/>
                <a:ea typeface="微软雅黑" charset="-122"/>
                <a:sym typeface="宋体" pitchFamily="2" charset="-122"/>
              </a:endParaRPr>
            </a:p>
          </p:txBody>
        </p:sp>
        <p:sp>
          <p:nvSpPr>
            <p:cNvPr id="9" name="原创设计师QQ598969553      _5"/>
            <p:cNvSpPr>
              <a:spLocks noChangeArrowheads="1"/>
            </p:cNvSpPr>
            <p:nvPr/>
          </p:nvSpPr>
          <p:spPr bwMode="auto">
            <a:xfrm>
              <a:off x="16694" y="7222"/>
              <a:ext cx="15283" cy="1419"/>
            </a:xfrm>
            <a:custGeom>
              <a:avLst/>
              <a:gdLst>
                <a:gd name="T0" fmla="*/ 12255 w 12769"/>
                <a:gd name="T1" fmla="*/ 31 h 1159"/>
                <a:gd name="T2" fmla="*/ 12727 w 12769"/>
                <a:gd name="T3" fmla="*/ 503 h 1159"/>
                <a:gd name="T4" fmla="*/ 12727 w 12769"/>
                <a:gd name="T5" fmla="*/ 656 h 1159"/>
                <a:gd name="T6" fmla="*/ 12255 w 12769"/>
                <a:gd name="T7" fmla="*/ 1128 h 1159"/>
                <a:gd name="T8" fmla="*/ 12180 w 12769"/>
                <a:gd name="T9" fmla="*/ 1159 h 1159"/>
                <a:gd name="T10" fmla="*/ 591 w 12769"/>
                <a:gd name="T11" fmla="*/ 1159 h 1159"/>
                <a:gd name="T12" fmla="*/ 514 w 12769"/>
                <a:gd name="T13" fmla="*/ 1128 h 1159"/>
                <a:gd name="T14" fmla="*/ 42 w 12769"/>
                <a:gd name="T15" fmla="*/ 656 h 1159"/>
                <a:gd name="T16" fmla="*/ 42 w 12769"/>
                <a:gd name="T17" fmla="*/ 503 h 1159"/>
                <a:gd name="T18" fmla="*/ 514 w 12769"/>
                <a:gd name="T19" fmla="*/ 31 h 1159"/>
                <a:gd name="T20" fmla="*/ 591 w 12769"/>
                <a:gd name="T21" fmla="*/ 0 h 1159"/>
                <a:gd name="T22" fmla="*/ 12178 w 12769"/>
                <a:gd name="T23" fmla="*/ 0 h 1159"/>
                <a:gd name="T24" fmla="*/ 12255 w 12769"/>
                <a:gd name="T25" fmla="*/ 31 h 115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2769"/>
                <a:gd name="T40" fmla="*/ 0 h 1159"/>
                <a:gd name="T41" fmla="*/ 12769 w 12769"/>
                <a:gd name="T42" fmla="*/ 1159 h 115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2769" h="1159">
                  <a:moveTo>
                    <a:pt x="12255" y="31"/>
                  </a:moveTo>
                  <a:lnTo>
                    <a:pt x="12727" y="503"/>
                  </a:lnTo>
                  <a:cubicBezTo>
                    <a:pt x="12769" y="545"/>
                    <a:pt x="12769" y="614"/>
                    <a:pt x="12727" y="656"/>
                  </a:cubicBezTo>
                  <a:lnTo>
                    <a:pt x="12255" y="1128"/>
                  </a:lnTo>
                  <a:cubicBezTo>
                    <a:pt x="12235" y="1148"/>
                    <a:pt x="12208" y="1159"/>
                    <a:pt x="12180" y="1159"/>
                  </a:cubicBezTo>
                  <a:lnTo>
                    <a:pt x="591" y="1159"/>
                  </a:lnTo>
                  <a:cubicBezTo>
                    <a:pt x="563" y="1159"/>
                    <a:pt x="535" y="1149"/>
                    <a:pt x="514" y="1128"/>
                  </a:cubicBezTo>
                  <a:lnTo>
                    <a:pt x="42" y="656"/>
                  </a:lnTo>
                  <a:cubicBezTo>
                    <a:pt x="0" y="614"/>
                    <a:pt x="0" y="545"/>
                    <a:pt x="42" y="503"/>
                  </a:cubicBezTo>
                  <a:lnTo>
                    <a:pt x="514" y="31"/>
                  </a:lnTo>
                  <a:cubicBezTo>
                    <a:pt x="535" y="10"/>
                    <a:pt x="563" y="0"/>
                    <a:pt x="591" y="0"/>
                  </a:cubicBezTo>
                  <a:lnTo>
                    <a:pt x="12178" y="0"/>
                  </a:lnTo>
                  <a:cubicBezTo>
                    <a:pt x="12207" y="0"/>
                    <a:pt x="12235" y="11"/>
                    <a:pt x="12255" y="31"/>
                  </a:cubicBezTo>
                  <a:close/>
                </a:path>
              </a:pathLst>
            </a:custGeom>
            <a:gradFill flip="none" rotWithShape="1">
              <a:gsLst>
                <a:gs pos="100000">
                  <a:srgbClr val="FCFCFC"/>
                </a:gs>
                <a:gs pos="0">
                  <a:srgbClr val="CCCCCC"/>
                </a:gs>
              </a:gsLst>
              <a:lin ang="7200000" scaled="0"/>
              <a:tileRect/>
            </a:gradFill>
            <a:ln w="12700" cap="flat" cmpd="sng" algn="ctr">
              <a:gradFill>
                <a:gsLst>
                  <a:gs pos="89000">
                    <a:sysClr val="window" lastClr="FFFFFF">
                      <a:lumMod val="85000"/>
                    </a:sysClr>
                  </a:gs>
                  <a:gs pos="0">
                    <a:sysClr val="window" lastClr="FFFFFF"/>
                  </a:gs>
                </a:gsLst>
                <a:lin ang="7200000" scaled="0"/>
              </a:gradFill>
              <a:prstDash val="solid"/>
              <a:miter lim="800000"/>
            </a:ln>
            <a:effectLst>
              <a:outerShdw blurRad="254000" dist="127000" dir="8160000" algn="tr" rotWithShape="0">
                <a:prstClr val="black">
                  <a:alpha val="34000"/>
                </a:prstClr>
              </a:outerShdw>
            </a:effectLst>
          </p:spPr>
          <p:txBody>
            <a:bodyPr lIns="238963" tIns="119481" rIns="238963" bIns="119481" rtlCol="0" anchor="ctr"/>
            <a:lstStyle/>
            <a:p>
              <a:pPr algn="ctr" defTabSz="914400"/>
              <a:endParaRPr lang="zh-CN" altLang="zh-CN" sz="3600" kern="0">
                <a:solidFill>
                  <a:sysClr val="window" lastClr="FFFFFF"/>
                </a:solidFill>
                <a:latin typeface="微软雅黑" charset="-122"/>
                <a:ea typeface="微软雅黑" charset="-122"/>
                <a:sym typeface="宋体" pitchFamily="2" charset="-122"/>
              </a:endParaRPr>
            </a:p>
          </p:txBody>
        </p:sp>
        <p:sp>
          <p:nvSpPr>
            <p:cNvPr id="10" name="原创设计师QQ598969553      _6"/>
            <p:cNvSpPr>
              <a:spLocks noChangeArrowheads="1"/>
            </p:cNvSpPr>
            <p:nvPr/>
          </p:nvSpPr>
          <p:spPr bwMode="auto">
            <a:xfrm>
              <a:off x="16767" y="9883"/>
              <a:ext cx="15283" cy="1419"/>
            </a:xfrm>
            <a:custGeom>
              <a:avLst/>
              <a:gdLst>
                <a:gd name="T0" fmla="*/ 12255 w 12769"/>
                <a:gd name="T1" fmla="*/ 31 h 1159"/>
                <a:gd name="T2" fmla="*/ 12727 w 12769"/>
                <a:gd name="T3" fmla="*/ 503 h 1159"/>
                <a:gd name="T4" fmla="*/ 12727 w 12769"/>
                <a:gd name="T5" fmla="*/ 656 h 1159"/>
                <a:gd name="T6" fmla="*/ 12255 w 12769"/>
                <a:gd name="T7" fmla="*/ 1128 h 1159"/>
                <a:gd name="T8" fmla="*/ 12180 w 12769"/>
                <a:gd name="T9" fmla="*/ 1159 h 1159"/>
                <a:gd name="T10" fmla="*/ 591 w 12769"/>
                <a:gd name="T11" fmla="*/ 1159 h 1159"/>
                <a:gd name="T12" fmla="*/ 514 w 12769"/>
                <a:gd name="T13" fmla="*/ 1128 h 1159"/>
                <a:gd name="T14" fmla="*/ 42 w 12769"/>
                <a:gd name="T15" fmla="*/ 656 h 1159"/>
                <a:gd name="T16" fmla="*/ 42 w 12769"/>
                <a:gd name="T17" fmla="*/ 503 h 1159"/>
                <a:gd name="T18" fmla="*/ 514 w 12769"/>
                <a:gd name="T19" fmla="*/ 31 h 1159"/>
                <a:gd name="T20" fmla="*/ 591 w 12769"/>
                <a:gd name="T21" fmla="*/ 0 h 1159"/>
                <a:gd name="T22" fmla="*/ 12178 w 12769"/>
                <a:gd name="T23" fmla="*/ 0 h 1159"/>
                <a:gd name="T24" fmla="*/ 12255 w 12769"/>
                <a:gd name="T25" fmla="*/ 31 h 115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2769"/>
                <a:gd name="T40" fmla="*/ 0 h 1159"/>
                <a:gd name="T41" fmla="*/ 12769 w 12769"/>
                <a:gd name="T42" fmla="*/ 1159 h 115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2769" h="1159">
                  <a:moveTo>
                    <a:pt x="12255" y="31"/>
                  </a:moveTo>
                  <a:lnTo>
                    <a:pt x="12727" y="503"/>
                  </a:lnTo>
                  <a:cubicBezTo>
                    <a:pt x="12769" y="545"/>
                    <a:pt x="12769" y="614"/>
                    <a:pt x="12727" y="656"/>
                  </a:cubicBezTo>
                  <a:lnTo>
                    <a:pt x="12255" y="1128"/>
                  </a:lnTo>
                  <a:cubicBezTo>
                    <a:pt x="12235" y="1148"/>
                    <a:pt x="12208" y="1159"/>
                    <a:pt x="12180" y="1159"/>
                  </a:cubicBezTo>
                  <a:lnTo>
                    <a:pt x="591" y="1159"/>
                  </a:lnTo>
                  <a:cubicBezTo>
                    <a:pt x="563" y="1159"/>
                    <a:pt x="535" y="1149"/>
                    <a:pt x="514" y="1128"/>
                  </a:cubicBezTo>
                  <a:lnTo>
                    <a:pt x="42" y="656"/>
                  </a:lnTo>
                  <a:cubicBezTo>
                    <a:pt x="0" y="614"/>
                    <a:pt x="0" y="545"/>
                    <a:pt x="42" y="503"/>
                  </a:cubicBezTo>
                  <a:lnTo>
                    <a:pt x="514" y="31"/>
                  </a:lnTo>
                  <a:cubicBezTo>
                    <a:pt x="535" y="10"/>
                    <a:pt x="563" y="0"/>
                    <a:pt x="591" y="0"/>
                  </a:cubicBezTo>
                  <a:lnTo>
                    <a:pt x="12178" y="0"/>
                  </a:lnTo>
                  <a:cubicBezTo>
                    <a:pt x="12207" y="0"/>
                    <a:pt x="12235" y="11"/>
                    <a:pt x="12255" y="31"/>
                  </a:cubicBezTo>
                  <a:close/>
                </a:path>
              </a:pathLst>
            </a:custGeom>
            <a:gradFill flip="none" rotWithShape="1">
              <a:gsLst>
                <a:gs pos="100000">
                  <a:srgbClr val="FCFCFC"/>
                </a:gs>
                <a:gs pos="0">
                  <a:srgbClr val="CCCCCC"/>
                </a:gs>
              </a:gsLst>
              <a:lin ang="7200000" scaled="0"/>
              <a:tileRect/>
            </a:gradFill>
            <a:ln w="12700" cap="flat" cmpd="sng" algn="ctr">
              <a:gradFill>
                <a:gsLst>
                  <a:gs pos="89000">
                    <a:sysClr val="window" lastClr="FFFFFF">
                      <a:lumMod val="85000"/>
                    </a:sysClr>
                  </a:gs>
                  <a:gs pos="0">
                    <a:sysClr val="window" lastClr="FFFFFF"/>
                  </a:gs>
                </a:gsLst>
                <a:lin ang="7200000" scaled="0"/>
              </a:gradFill>
              <a:prstDash val="solid"/>
              <a:miter lim="800000"/>
            </a:ln>
            <a:effectLst>
              <a:outerShdw blurRad="254000" dist="127000" dir="8160000" algn="tr" rotWithShape="0">
                <a:prstClr val="black">
                  <a:alpha val="34000"/>
                </a:prstClr>
              </a:outerShdw>
            </a:effectLst>
          </p:spPr>
          <p:txBody>
            <a:bodyPr lIns="238963" tIns="119481" rIns="238963" bIns="119481" rtlCol="0" anchor="ctr"/>
            <a:lstStyle/>
            <a:p>
              <a:pPr algn="ctr" defTabSz="914400"/>
              <a:endParaRPr lang="zh-CN" altLang="zh-CN" sz="3600" kern="0">
                <a:solidFill>
                  <a:sysClr val="window" lastClr="FFFFFF"/>
                </a:solidFill>
                <a:latin typeface="微软雅黑" charset="-122"/>
                <a:ea typeface="微软雅黑" charset="-122"/>
                <a:sym typeface="宋体" pitchFamily="2" charset="-122"/>
              </a:endParaRPr>
            </a:p>
          </p:txBody>
        </p:sp>
        <p:sp>
          <p:nvSpPr>
            <p:cNvPr id="13" name="原创设计师QQ598969553      _7"/>
            <p:cNvSpPr>
              <a:spLocks noChangeArrowheads="1"/>
            </p:cNvSpPr>
            <p:nvPr/>
          </p:nvSpPr>
          <p:spPr bwMode="auto">
            <a:xfrm>
              <a:off x="16682" y="12544"/>
              <a:ext cx="15283" cy="1419"/>
            </a:xfrm>
            <a:custGeom>
              <a:avLst/>
              <a:gdLst>
                <a:gd name="T0" fmla="*/ 12255 w 12769"/>
                <a:gd name="T1" fmla="*/ 31 h 1159"/>
                <a:gd name="T2" fmla="*/ 12727 w 12769"/>
                <a:gd name="T3" fmla="*/ 503 h 1159"/>
                <a:gd name="T4" fmla="*/ 12727 w 12769"/>
                <a:gd name="T5" fmla="*/ 656 h 1159"/>
                <a:gd name="T6" fmla="*/ 12255 w 12769"/>
                <a:gd name="T7" fmla="*/ 1128 h 1159"/>
                <a:gd name="T8" fmla="*/ 12180 w 12769"/>
                <a:gd name="T9" fmla="*/ 1159 h 1159"/>
                <a:gd name="T10" fmla="*/ 591 w 12769"/>
                <a:gd name="T11" fmla="*/ 1159 h 1159"/>
                <a:gd name="T12" fmla="*/ 514 w 12769"/>
                <a:gd name="T13" fmla="*/ 1128 h 1159"/>
                <a:gd name="T14" fmla="*/ 42 w 12769"/>
                <a:gd name="T15" fmla="*/ 656 h 1159"/>
                <a:gd name="T16" fmla="*/ 42 w 12769"/>
                <a:gd name="T17" fmla="*/ 503 h 1159"/>
                <a:gd name="T18" fmla="*/ 514 w 12769"/>
                <a:gd name="T19" fmla="*/ 31 h 1159"/>
                <a:gd name="T20" fmla="*/ 591 w 12769"/>
                <a:gd name="T21" fmla="*/ 0 h 1159"/>
                <a:gd name="T22" fmla="*/ 12178 w 12769"/>
                <a:gd name="T23" fmla="*/ 0 h 1159"/>
                <a:gd name="T24" fmla="*/ 12255 w 12769"/>
                <a:gd name="T25" fmla="*/ 31 h 115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2769"/>
                <a:gd name="T40" fmla="*/ 0 h 1159"/>
                <a:gd name="T41" fmla="*/ 12769 w 12769"/>
                <a:gd name="T42" fmla="*/ 1159 h 115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2769" h="1159">
                  <a:moveTo>
                    <a:pt x="12255" y="31"/>
                  </a:moveTo>
                  <a:lnTo>
                    <a:pt x="12727" y="503"/>
                  </a:lnTo>
                  <a:cubicBezTo>
                    <a:pt x="12769" y="545"/>
                    <a:pt x="12769" y="614"/>
                    <a:pt x="12727" y="656"/>
                  </a:cubicBezTo>
                  <a:lnTo>
                    <a:pt x="12255" y="1128"/>
                  </a:lnTo>
                  <a:cubicBezTo>
                    <a:pt x="12235" y="1148"/>
                    <a:pt x="12208" y="1159"/>
                    <a:pt x="12180" y="1159"/>
                  </a:cubicBezTo>
                  <a:lnTo>
                    <a:pt x="591" y="1159"/>
                  </a:lnTo>
                  <a:cubicBezTo>
                    <a:pt x="563" y="1159"/>
                    <a:pt x="535" y="1149"/>
                    <a:pt x="514" y="1128"/>
                  </a:cubicBezTo>
                  <a:lnTo>
                    <a:pt x="42" y="656"/>
                  </a:lnTo>
                  <a:cubicBezTo>
                    <a:pt x="0" y="614"/>
                    <a:pt x="0" y="545"/>
                    <a:pt x="42" y="503"/>
                  </a:cubicBezTo>
                  <a:lnTo>
                    <a:pt x="514" y="31"/>
                  </a:lnTo>
                  <a:cubicBezTo>
                    <a:pt x="535" y="10"/>
                    <a:pt x="563" y="0"/>
                    <a:pt x="591" y="0"/>
                  </a:cubicBezTo>
                  <a:lnTo>
                    <a:pt x="12178" y="0"/>
                  </a:lnTo>
                  <a:cubicBezTo>
                    <a:pt x="12207" y="0"/>
                    <a:pt x="12235" y="11"/>
                    <a:pt x="12255" y="31"/>
                  </a:cubicBezTo>
                  <a:close/>
                </a:path>
              </a:pathLst>
            </a:custGeom>
            <a:gradFill flip="none" rotWithShape="1">
              <a:gsLst>
                <a:gs pos="100000">
                  <a:srgbClr val="FCFCFC"/>
                </a:gs>
                <a:gs pos="0">
                  <a:srgbClr val="CCCCCC"/>
                </a:gs>
              </a:gsLst>
              <a:lin ang="7200000" scaled="0"/>
              <a:tileRect/>
            </a:gradFill>
            <a:ln w="12700" cap="flat" cmpd="sng" algn="ctr">
              <a:gradFill>
                <a:gsLst>
                  <a:gs pos="89000">
                    <a:sysClr val="window" lastClr="FFFFFF">
                      <a:lumMod val="85000"/>
                    </a:sysClr>
                  </a:gs>
                  <a:gs pos="0">
                    <a:sysClr val="window" lastClr="FFFFFF"/>
                  </a:gs>
                </a:gsLst>
                <a:lin ang="7200000" scaled="0"/>
              </a:gradFill>
              <a:prstDash val="solid"/>
              <a:miter lim="800000"/>
            </a:ln>
            <a:effectLst>
              <a:outerShdw blurRad="254000" dist="127000" dir="8160000" algn="tr" rotWithShape="0">
                <a:prstClr val="black">
                  <a:alpha val="34000"/>
                </a:prstClr>
              </a:outerShdw>
            </a:effectLst>
          </p:spPr>
          <p:txBody>
            <a:bodyPr lIns="238963" tIns="119481" rIns="238963" bIns="119481" rtlCol="0" anchor="ctr"/>
            <a:lstStyle/>
            <a:p>
              <a:pPr algn="ctr" defTabSz="914400"/>
              <a:endParaRPr lang="zh-CN" altLang="zh-CN" sz="3600" kern="0">
                <a:solidFill>
                  <a:sysClr val="window" lastClr="FFFFFF"/>
                </a:solidFill>
                <a:latin typeface="微软雅黑" charset="-122"/>
                <a:ea typeface="微软雅黑" charset="-122"/>
                <a:sym typeface="宋体" pitchFamily="2" charset="-122"/>
              </a:endParaRPr>
            </a:p>
          </p:txBody>
        </p:sp>
        <p:sp>
          <p:nvSpPr>
            <p:cNvPr id="14" name="原创设计师QQ598969553      _8"/>
            <p:cNvSpPr>
              <a:spLocks noChangeArrowheads="1"/>
            </p:cNvSpPr>
            <p:nvPr/>
          </p:nvSpPr>
          <p:spPr bwMode="auto">
            <a:xfrm>
              <a:off x="16767" y="15005"/>
              <a:ext cx="15283" cy="1419"/>
            </a:xfrm>
            <a:custGeom>
              <a:avLst/>
              <a:gdLst>
                <a:gd name="T0" fmla="*/ 12255 w 12769"/>
                <a:gd name="T1" fmla="*/ 31 h 1159"/>
                <a:gd name="T2" fmla="*/ 12727 w 12769"/>
                <a:gd name="T3" fmla="*/ 503 h 1159"/>
                <a:gd name="T4" fmla="*/ 12727 w 12769"/>
                <a:gd name="T5" fmla="*/ 656 h 1159"/>
                <a:gd name="T6" fmla="*/ 12255 w 12769"/>
                <a:gd name="T7" fmla="*/ 1128 h 1159"/>
                <a:gd name="T8" fmla="*/ 12180 w 12769"/>
                <a:gd name="T9" fmla="*/ 1159 h 1159"/>
                <a:gd name="T10" fmla="*/ 591 w 12769"/>
                <a:gd name="T11" fmla="*/ 1159 h 1159"/>
                <a:gd name="T12" fmla="*/ 514 w 12769"/>
                <a:gd name="T13" fmla="*/ 1128 h 1159"/>
                <a:gd name="T14" fmla="*/ 42 w 12769"/>
                <a:gd name="T15" fmla="*/ 656 h 1159"/>
                <a:gd name="T16" fmla="*/ 42 w 12769"/>
                <a:gd name="T17" fmla="*/ 503 h 1159"/>
                <a:gd name="T18" fmla="*/ 514 w 12769"/>
                <a:gd name="T19" fmla="*/ 31 h 1159"/>
                <a:gd name="T20" fmla="*/ 591 w 12769"/>
                <a:gd name="T21" fmla="*/ 0 h 1159"/>
                <a:gd name="T22" fmla="*/ 12178 w 12769"/>
                <a:gd name="T23" fmla="*/ 0 h 1159"/>
                <a:gd name="T24" fmla="*/ 12255 w 12769"/>
                <a:gd name="T25" fmla="*/ 31 h 115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2769"/>
                <a:gd name="T40" fmla="*/ 0 h 1159"/>
                <a:gd name="T41" fmla="*/ 12769 w 12769"/>
                <a:gd name="T42" fmla="*/ 1159 h 115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2769" h="1159">
                  <a:moveTo>
                    <a:pt x="12255" y="31"/>
                  </a:moveTo>
                  <a:lnTo>
                    <a:pt x="12727" y="503"/>
                  </a:lnTo>
                  <a:cubicBezTo>
                    <a:pt x="12769" y="545"/>
                    <a:pt x="12769" y="614"/>
                    <a:pt x="12727" y="656"/>
                  </a:cubicBezTo>
                  <a:lnTo>
                    <a:pt x="12255" y="1128"/>
                  </a:lnTo>
                  <a:cubicBezTo>
                    <a:pt x="12235" y="1148"/>
                    <a:pt x="12208" y="1159"/>
                    <a:pt x="12180" y="1159"/>
                  </a:cubicBezTo>
                  <a:lnTo>
                    <a:pt x="591" y="1159"/>
                  </a:lnTo>
                  <a:cubicBezTo>
                    <a:pt x="563" y="1159"/>
                    <a:pt x="535" y="1149"/>
                    <a:pt x="514" y="1128"/>
                  </a:cubicBezTo>
                  <a:lnTo>
                    <a:pt x="42" y="656"/>
                  </a:lnTo>
                  <a:cubicBezTo>
                    <a:pt x="0" y="614"/>
                    <a:pt x="0" y="545"/>
                    <a:pt x="42" y="503"/>
                  </a:cubicBezTo>
                  <a:lnTo>
                    <a:pt x="514" y="31"/>
                  </a:lnTo>
                  <a:cubicBezTo>
                    <a:pt x="535" y="10"/>
                    <a:pt x="563" y="0"/>
                    <a:pt x="591" y="0"/>
                  </a:cubicBezTo>
                  <a:lnTo>
                    <a:pt x="12178" y="0"/>
                  </a:lnTo>
                  <a:cubicBezTo>
                    <a:pt x="12207" y="0"/>
                    <a:pt x="12235" y="11"/>
                    <a:pt x="12255" y="31"/>
                  </a:cubicBezTo>
                  <a:close/>
                </a:path>
              </a:pathLst>
            </a:custGeom>
            <a:gradFill flip="none" rotWithShape="1">
              <a:gsLst>
                <a:gs pos="100000">
                  <a:srgbClr val="FCFCFC"/>
                </a:gs>
                <a:gs pos="0">
                  <a:srgbClr val="CCCCCC"/>
                </a:gs>
              </a:gsLst>
              <a:lin ang="7200000" scaled="0"/>
              <a:tileRect/>
            </a:gradFill>
            <a:ln w="12700" cap="flat" cmpd="sng" algn="ctr">
              <a:gradFill>
                <a:gsLst>
                  <a:gs pos="89000">
                    <a:sysClr val="window" lastClr="FFFFFF">
                      <a:lumMod val="85000"/>
                    </a:sysClr>
                  </a:gs>
                  <a:gs pos="0">
                    <a:sysClr val="window" lastClr="FFFFFF"/>
                  </a:gs>
                </a:gsLst>
                <a:lin ang="7200000" scaled="0"/>
              </a:gradFill>
              <a:prstDash val="solid"/>
              <a:miter lim="800000"/>
            </a:ln>
            <a:effectLst>
              <a:outerShdw blurRad="254000" dist="127000" dir="8160000" algn="tr" rotWithShape="0">
                <a:prstClr val="black">
                  <a:alpha val="34000"/>
                </a:prstClr>
              </a:outerShdw>
            </a:effectLst>
          </p:spPr>
          <p:txBody>
            <a:bodyPr lIns="238963" tIns="119481" rIns="238963" bIns="119481" rtlCol="0" anchor="ctr"/>
            <a:lstStyle/>
            <a:p>
              <a:pPr algn="ctr" defTabSz="914400"/>
              <a:endParaRPr lang="zh-CN" altLang="zh-CN" sz="3600" kern="0">
                <a:solidFill>
                  <a:sysClr val="window" lastClr="FFFFFF"/>
                </a:solidFill>
                <a:latin typeface="微软雅黑" charset="-122"/>
                <a:ea typeface="微软雅黑" charset="-122"/>
                <a:sym typeface="宋体" pitchFamily="2" charset="-122"/>
              </a:endParaRPr>
            </a:p>
          </p:txBody>
        </p:sp>
        <p:sp>
          <p:nvSpPr>
            <p:cNvPr id="15" name="原创设计师QQ598969553      _9"/>
            <p:cNvSpPr>
              <a:spLocks noChangeArrowheads="1"/>
            </p:cNvSpPr>
            <p:nvPr/>
          </p:nvSpPr>
          <p:spPr bwMode="auto">
            <a:xfrm>
              <a:off x="16682" y="17666"/>
              <a:ext cx="15283" cy="1419"/>
            </a:xfrm>
            <a:custGeom>
              <a:avLst/>
              <a:gdLst>
                <a:gd name="T0" fmla="*/ 12255 w 12769"/>
                <a:gd name="T1" fmla="*/ 31 h 1159"/>
                <a:gd name="T2" fmla="*/ 12727 w 12769"/>
                <a:gd name="T3" fmla="*/ 503 h 1159"/>
                <a:gd name="T4" fmla="*/ 12727 w 12769"/>
                <a:gd name="T5" fmla="*/ 656 h 1159"/>
                <a:gd name="T6" fmla="*/ 12255 w 12769"/>
                <a:gd name="T7" fmla="*/ 1128 h 1159"/>
                <a:gd name="T8" fmla="*/ 12180 w 12769"/>
                <a:gd name="T9" fmla="*/ 1159 h 1159"/>
                <a:gd name="T10" fmla="*/ 591 w 12769"/>
                <a:gd name="T11" fmla="*/ 1159 h 1159"/>
                <a:gd name="T12" fmla="*/ 514 w 12769"/>
                <a:gd name="T13" fmla="*/ 1128 h 1159"/>
                <a:gd name="T14" fmla="*/ 42 w 12769"/>
                <a:gd name="T15" fmla="*/ 656 h 1159"/>
                <a:gd name="T16" fmla="*/ 42 w 12769"/>
                <a:gd name="T17" fmla="*/ 503 h 1159"/>
                <a:gd name="T18" fmla="*/ 514 w 12769"/>
                <a:gd name="T19" fmla="*/ 31 h 1159"/>
                <a:gd name="T20" fmla="*/ 591 w 12769"/>
                <a:gd name="T21" fmla="*/ 0 h 1159"/>
                <a:gd name="T22" fmla="*/ 12178 w 12769"/>
                <a:gd name="T23" fmla="*/ 0 h 1159"/>
                <a:gd name="T24" fmla="*/ 12255 w 12769"/>
                <a:gd name="T25" fmla="*/ 31 h 115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2769"/>
                <a:gd name="T40" fmla="*/ 0 h 1159"/>
                <a:gd name="T41" fmla="*/ 12769 w 12769"/>
                <a:gd name="T42" fmla="*/ 1159 h 115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2769" h="1159">
                  <a:moveTo>
                    <a:pt x="12255" y="31"/>
                  </a:moveTo>
                  <a:lnTo>
                    <a:pt x="12727" y="503"/>
                  </a:lnTo>
                  <a:cubicBezTo>
                    <a:pt x="12769" y="545"/>
                    <a:pt x="12769" y="614"/>
                    <a:pt x="12727" y="656"/>
                  </a:cubicBezTo>
                  <a:lnTo>
                    <a:pt x="12255" y="1128"/>
                  </a:lnTo>
                  <a:cubicBezTo>
                    <a:pt x="12235" y="1148"/>
                    <a:pt x="12208" y="1159"/>
                    <a:pt x="12180" y="1159"/>
                  </a:cubicBezTo>
                  <a:lnTo>
                    <a:pt x="591" y="1159"/>
                  </a:lnTo>
                  <a:cubicBezTo>
                    <a:pt x="563" y="1159"/>
                    <a:pt x="535" y="1149"/>
                    <a:pt x="514" y="1128"/>
                  </a:cubicBezTo>
                  <a:lnTo>
                    <a:pt x="42" y="656"/>
                  </a:lnTo>
                  <a:cubicBezTo>
                    <a:pt x="0" y="614"/>
                    <a:pt x="0" y="545"/>
                    <a:pt x="42" y="503"/>
                  </a:cubicBezTo>
                  <a:lnTo>
                    <a:pt x="514" y="31"/>
                  </a:lnTo>
                  <a:cubicBezTo>
                    <a:pt x="535" y="10"/>
                    <a:pt x="563" y="0"/>
                    <a:pt x="591" y="0"/>
                  </a:cubicBezTo>
                  <a:lnTo>
                    <a:pt x="12178" y="0"/>
                  </a:lnTo>
                  <a:cubicBezTo>
                    <a:pt x="12207" y="0"/>
                    <a:pt x="12235" y="11"/>
                    <a:pt x="12255" y="31"/>
                  </a:cubicBezTo>
                  <a:close/>
                </a:path>
              </a:pathLst>
            </a:custGeom>
            <a:gradFill flip="none" rotWithShape="1">
              <a:gsLst>
                <a:gs pos="100000">
                  <a:srgbClr val="FCFCFC"/>
                </a:gs>
                <a:gs pos="0">
                  <a:srgbClr val="CCCCCC"/>
                </a:gs>
              </a:gsLst>
              <a:lin ang="7200000" scaled="0"/>
              <a:tileRect/>
            </a:gradFill>
            <a:ln w="12700" cap="flat" cmpd="sng" algn="ctr">
              <a:gradFill>
                <a:gsLst>
                  <a:gs pos="89000">
                    <a:sysClr val="window" lastClr="FFFFFF">
                      <a:lumMod val="85000"/>
                    </a:sysClr>
                  </a:gs>
                  <a:gs pos="0">
                    <a:sysClr val="window" lastClr="FFFFFF"/>
                  </a:gs>
                </a:gsLst>
                <a:lin ang="7200000" scaled="0"/>
              </a:gradFill>
              <a:prstDash val="solid"/>
              <a:miter lim="800000"/>
            </a:ln>
            <a:effectLst>
              <a:outerShdw blurRad="254000" dist="127000" dir="8160000" algn="tr" rotWithShape="0">
                <a:prstClr val="black">
                  <a:alpha val="34000"/>
                </a:prstClr>
              </a:outerShdw>
            </a:effectLst>
          </p:spPr>
          <p:txBody>
            <a:bodyPr lIns="238963" tIns="119481" rIns="238963" bIns="119481" rtlCol="0" anchor="ctr"/>
            <a:lstStyle/>
            <a:p>
              <a:pPr algn="ctr" defTabSz="914400"/>
              <a:endParaRPr lang="zh-CN" altLang="zh-CN" sz="3600" kern="0">
                <a:solidFill>
                  <a:sysClr val="window" lastClr="FFFFFF"/>
                </a:solidFill>
                <a:latin typeface="微软雅黑" charset="-122"/>
                <a:ea typeface="微软雅黑" charset="-122"/>
                <a:sym typeface="宋体" pitchFamily="2" charset="-122"/>
              </a:endParaRPr>
            </a:p>
          </p:txBody>
        </p:sp>
        <p:sp>
          <p:nvSpPr>
            <p:cNvPr id="16" name="原创设计师QQ598969553      _10"/>
            <p:cNvSpPr>
              <a:spLocks noChangeArrowheads="1"/>
            </p:cNvSpPr>
            <p:nvPr/>
          </p:nvSpPr>
          <p:spPr bwMode="auto">
            <a:xfrm>
              <a:off x="18045" y="4786"/>
              <a:ext cx="12274" cy="1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0">
              <a:spAutoFit/>
            </a:bodyPr>
            <a:lstStyle/>
            <a:p>
              <a:pPr algn="l">
                <a:lnSpc>
                  <a:spcPct val="120000"/>
                </a:lnSpc>
              </a:pPr>
              <a:r>
                <a:rPr lang="zh-CN" altLang="en-US" sz="2800" dirty="0">
                  <a:solidFill>
                    <a:srgbClr val="3F3F3F"/>
                  </a:solidFill>
                  <a:latin typeface="Helvetica Neue" panose="02000503000000020004" charset="0"/>
                  <a:ea typeface="黑体-简" panose="02000000000000000000" charset="-122"/>
                </a:rPr>
                <a:t>调查：</a:t>
              </a:r>
              <a:r>
                <a:rPr lang="zh-CN" altLang="en-US" sz="2800" b="0" dirty="0">
                  <a:solidFill>
                    <a:srgbClr val="3F3F3F"/>
                  </a:solidFill>
                  <a:latin typeface="Helvetica Neue" panose="02000503000000020004" charset="0"/>
                  <a:ea typeface="黑体-简" panose="02000000000000000000" charset="-122"/>
                </a:rPr>
                <a:t>调查是指通过问卷、访谈等方式向人们收集信息。调查可以获取人口统计数据、行为数据等。</a:t>
              </a:r>
              <a:endParaRPr lang="zh-CN" altLang="en-US" sz="2800" b="0" dirty="0">
                <a:solidFill>
                  <a:srgbClr val="3F3F3F"/>
                </a:solidFill>
                <a:latin typeface="Helvetica Neue" panose="02000503000000020004" charset="0"/>
                <a:ea typeface="黑体-简" panose="02000000000000000000" charset="-122"/>
              </a:endParaRPr>
            </a:p>
          </p:txBody>
        </p:sp>
        <p:sp>
          <p:nvSpPr>
            <p:cNvPr id="19" name="原创设计师QQ598969553      _13"/>
            <p:cNvSpPr>
              <a:spLocks noChangeArrowheads="1"/>
            </p:cNvSpPr>
            <p:nvPr/>
          </p:nvSpPr>
          <p:spPr bwMode="auto">
            <a:xfrm>
              <a:off x="18045" y="7237"/>
              <a:ext cx="12274" cy="1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0">
              <a:spAutoFit/>
            </a:bodyPr>
            <a:lstStyle/>
            <a:p>
              <a:pPr algn="l">
                <a:lnSpc>
                  <a:spcPct val="120000"/>
                </a:lnSpc>
              </a:pPr>
              <a:r>
                <a:rPr lang="zh-CN" altLang="en-US" sz="2800" dirty="0">
                  <a:solidFill>
                    <a:srgbClr val="3F3F3F"/>
                  </a:solidFill>
                  <a:latin typeface="Helvetica Neue" panose="02000503000000020004" charset="0"/>
                  <a:ea typeface="黑体-简" panose="02000000000000000000" charset="-122"/>
                </a:rPr>
                <a:t>问卷：</a:t>
              </a:r>
              <a:r>
                <a:rPr lang="zh-CN" altLang="en-US" sz="2800" b="0" dirty="0">
                  <a:solidFill>
                    <a:srgbClr val="3F3F3F"/>
                  </a:solidFill>
                  <a:latin typeface="Helvetica Neue" panose="02000503000000020004" charset="0"/>
                  <a:ea typeface="黑体-简" panose="02000000000000000000" charset="-122"/>
                </a:rPr>
                <a:t>问卷是指通过填写问卷的方式向人们收集信息。问卷可以获取人口统计数据、行为数据等。</a:t>
              </a:r>
              <a:endParaRPr lang="zh-CN" altLang="en-US" sz="2800" b="0" dirty="0">
                <a:solidFill>
                  <a:srgbClr val="3F3F3F"/>
                </a:solidFill>
                <a:latin typeface="Helvetica Neue" panose="02000503000000020004" charset="0"/>
                <a:ea typeface="黑体-简" panose="02000000000000000000" charset="-122"/>
              </a:endParaRPr>
            </a:p>
          </p:txBody>
        </p:sp>
        <p:sp>
          <p:nvSpPr>
            <p:cNvPr id="22" name="原创设计师QQ598969553      _16"/>
            <p:cNvSpPr>
              <a:spLocks noChangeArrowheads="1"/>
            </p:cNvSpPr>
            <p:nvPr/>
          </p:nvSpPr>
          <p:spPr bwMode="auto">
            <a:xfrm>
              <a:off x="18045" y="9924"/>
              <a:ext cx="12274" cy="1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0">
              <a:spAutoFit/>
            </a:bodyPr>
            <a:lstStyle/>
            <a:p>
              <a:pPr algn="l">
                <a:lnSpc>
                  <a:spcPct val="120000"/>
                </a:lnSpc>
              </a:pPr>
              <a:r>
                <a:rPr lang="zh-CN" altLang="en-US" sz="2800" dirty="0">
                  <a:solidFill>
                    <a:srgbClr val="3F3F3F"/>
                  </a:solidFill>
                  <a:latin typeface="Helvetica Neue" panose="02000503000000020004" charset="0"/>
                  <a:ea typeface="黑体-简" panose="02000000000000000000" charset="-122"/>
                </a:rPr>
                <a:t>采访：</a:t>
              </a:r>
              <a:r>
                <a:rPr lang="zh-CN" altLang="en-US" sz="2800" b="0" dirty="0">
                  <a:solidFill>
                    <a:srgbClr val="3F3F3F"/>
                  </a:solidFill>
                  <a:latin typeface="Helvetica Neue" panose="02000503000000020004" charset="0"/>
                  <a:ea typeface="黑体-简" panose="02000000000000000000" charset="-122"/>
                </a:rPr>
                <a:t>采访是指通过与人们面对面交谈的方式收集信息。采访可以获取深入的信息。</a:t>
              </a:r>
              <a:endParaRPr lang="zh-CN" altLang="en-US" sz="2800" b="0" dirty="0">
                <a:solidFill>
                  <a:srgbClr val="3F3F3F"/>
                </a:solidFill>
                <a:latin typeface="Helvetica Neue" panose="02000503000000020004" charset="0"/>
                <a:ea typeface="黑体-简" panose="02000000000000000000" charset="-122"/>
              </a:endParaRPr>
            </a:p>
          </p:txBody>
        </p:sp>
        <p:sp>
          <p:nvSpPr>
            <p:cNvPr id="25" name="原创设计师QQ598969553      _19"/>
            <p:cNvSpPr>
              <a:spLocks noChangeArrowheads="1"/>
            </p:cNvSpPr>
            <p:nvPr/>
          </p:nvSpPr>
          <p:spPr bwMode="auto">
            <a:xfrm>
              <a:off x="18045" y="12539"/>
              <a:ext cx="12274" cy="1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0">
              <a:spAutoFit/>
            </a:bodyPr>
            <a:lstStyle/>
            <a:p>
              <a:pPr algn="l">
                <a:lnSpc>
                  <a:spcPct val="120000"/>
                </a:lnSpc>
              </a:pPr>
              <a:r>
                <a:rPr lang="zh-CN" altLang="en-US" sz="2800" dirty="0">
                  <a:solidFill>
                    <a:srgbClr val="3F3F3F"/>
                  </a:solidFill>
                  <a:latin typeface="Helvetica Neue" panose="02000503000000020004" charset="0"/>
                  <a:ea typeface="黑体-简" panose="02000000000000000000" charset="-122"/>
                </a:rPr>
                <a:t>传感器：</a:t>
              </a:r>
              <a:r>
                <a:rPr lang="zh-CN" altLang="en-US" sz="2800" b="0" dirty="0">
                  <a:solidFill>
                    <a:srgbClr val="3F3F3F"/>
                  </a:solidFill>
                  <a:latin typeface="Helvetica Neue" panose="02000503000000020004" charset="0"/>
                  <a:ea typeface="黑体-简" panose="02000000000000000000" charset="-122"/>
                </a:rPr>
                <a:t>传感器可以自动收集数据，例如温度、湿度、运动等数据。</a:t>
              </a:r>
              <a:endParaRPr lang="zh-CN" altLang="en-US" sz="2800" b="0" dirty="0">
                <a:solidFill>
                  <a:srgbClr val="3F3F3F"/>
                </a:solidFill>
                <a:latin typeface="Helvetica Neue" panose="02000503000000020004" charset="0"/>
                <a:ea typeface="黑体-简" panose="02000000000000000000" charset="-122"/>
              </a:endParaRPr>
            </a:p>
          </p:txBody>
        </p:sp>
        <p:sp>
          <p:nvSpPr>
            <p:cNvPr id="28" name="原创设计师QQ598969553      _22"/>
            <p:cNvSpPr>
              <a:spLocks noChangeArrowheads="1"/>
            </p:cNvSpPr>
            <p:nvPr/>
          </p:nvSpPr>
          <p:spPr bwMode="auto">
            <a:xfrm>
              <a:off x="18045" y="14990"/>
              <a:ext cx="12274" cy="1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0">
              <a:spAutoFit/>
            </a:bodyPr>
            <a:lstStyle/>
            <a:p>
              <a:pPr algn="l">
                <a:lnSpc>
                  <a:spcPct val="120000"/>
                </a:lnSpc>
              </a:pPr>
              <a:r>
                <a:rPr lang="zh-CN" altLang="en-US" sz="2800" dirty="0">
                  <a:solidFill>
                    <a:srgbClr val="3F3F3F"/>
                  </a:solidFill>
                  <a:latin typeface="Helvetica Neue" panose="02000503000000020004" charset="0"/>
                  <a:ea typeface="黑体-简" panose="02000000000000000000" charset="-122"/>
                </a:rPr>
                <a:t>网站：</a:t>
              </a:r>
              <a:r>
                <a:rPr lang="zh-CN" altLang="en-US" sz="2800" b="0" dirty="0">
                  <a:solidFill>
                    <a:srgbClr val="3F3F3F"/>
                  </a:solidFill>
                  <a:latin typeface="Helvetica Neue" panose="02000503000000020004" charset="0"/>
                  <a:ea typeface="黑体-简" panose="02000000000000000000" charset="-122"/>
                </a:rPr>
                <a:t>网站可以自动收集数据，例如访问量、浏览量、点击量等数据。</a:t>
              </a:r>
              <a:endParaRPr lang="zh-CN" altLang="en-US" sz="2800" b="0" dirty="0">
                <a:solidFill>
                  <a:srgbClr val="3F3F3F"/>
                </a:solidFill>
                <a:latin typeface="Helvetica Neue" panose="02000503000000020004" charset="0"/>
                <a:ea typeface="黑体-简" panose="02000000000000000000" charset="-122"/>
              </a:endParaRPr>
            </a:p>
          </p:txBody>
        </p:sp>
        <p:sp>
          <p:nvSpPr>
            <p:cNvPr id="31" name="原创设计师QQ598969553      _25"/>
            <p:cNvSpPr>
              <a:spLocks noChangeArrowheads="1"/>
            </p:cNvSpPr>
            <p:nvPr/>
          </p:nvSpPr>
          <p:spPr bwMode="auto">
            <a:xfrm>
              <a:off x="18045" y="17677"/>
              <a:ext cx="12274" cy="1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0">
              <a:spAutoFit/>
            </a:bodyPr>
            <a:lstStyle/>
            <a:p>
              <a:pPr algn="l">
                <a:lnSpc>
                  <a:spcPct val="120000"/>
                </a:lnSpc>
              </a:pPr>
              <a:r>
                <a:rPr lang="zh-CN" altLang="en-US" sz="2800" dirty="0">
                  <a:solidFill>
                    <a:srgbClr val="3F3F3F"/>
                  </a:solidFill>
                  <a:latin typeface="Helvetica Neue" panose="02000503000000020004" charset="0"/>
                  <a:ea typeface="黑体-简" panose="02000000000000000000" charset="-122"/>
                </a:rPr>
                <a:t>社交媒体：</a:t>
              </a:r>
              <a:r>
                <a:rPr lang="zh-CN" altLang="en-US" sz="2800" b="0" dirty="0">
                  <a:solidFill>
                    <a:srgbClr val="3F3F3F"/>
                  </a:solidFill>
                  <a:latin typeface="Helvetica Neue" panose="02000503000000020004" charset="0"/>
                  <a:ea typeface="黑体-简" panose="02000000000000000000" charset="-122"/>
                </a:rPr>
                <a:t>社交媒体可以自动收集数据，例如用户发布的内容、用户之间的互动等数据。</a:t>
              </a:r>
              <a:endParaRPr lang="zh-CN" altLang="en-US" sz="2800" b="0" dirty="0">
                <a:solidFill>
                  <a:srgbClr val="3F3F3F"/>
                </a:solidFill>
                <a:latin typeface="Helvetica Neue" panose="02000503000000020004" charset="0"/>
                <a:ea typeface="黑体-简" panose="02000000000000000000" charset="-122"/>
              </a:endParaRPr>
            </a:p>
          </p:txBody>
        </p:sp>
        <p:sp>
          <p:nvSpPr>
            <p:cNvPr id="34" name="原创设计师QQ598969553      _28"/>
            <p:cNvSpPr/>
            <p:nvPr/>
          </p:nvSpPr>
          <p:spPr bwMode="auto">
            <a:xfrm>
              <a:off x="12597" y="5379"/>
              <a:ext cx="3131" cy="13208"/>
            </a:xfrm>
            <a:custGeom>
              <a:avLst/>
              <a:gdLst/>
              <a:ahLst/>
              <a:cxnLst/>
              <a:rect l="l" t="t" r="r" b="b"/>
              <a:pathLst>
                <a:path w="931331" h="3822203">
                  <a:moveTo>
                    <a:pt x="931331" y="0"/>
                  </a:moveTo>
                  <a:lnTo>
                    <a:pt x="931331" y="43438"/>
                  </a:lnTo>
                  <a:lnTo>
                    <a:pt x="929692" y="43241"/>
                  </a:lnTo>
                  <a:cubicBezTo>
                    <a:pt x="720560" y="43241"/>
                    <a:pt x="548753" y="233651"/>
                    <a:pt x="531759" y="477070"/>
                  </a:cubicBezTo>
                  <a:cubicBezTo>
                    <a:pt x="531001" y="481589"/>
                    <a:pt x="530505" y="486178"/>
                    <a:pt x="530592" y="490864"/>
                  </a:cubicBezTo>
                  <a:lnTo>
                    <a:pt x="527965" y="521911"/>
                  </a:lnTo>
                  <a:cubicBezTo>
                    <a:pt x="527965" y="524355"/>
                    <a:pt x="527981" y="526795"/>
                    <a:pt x="528584" y="529223"/>
                  </a:cubicBezTo>
                  <a:cubicBezTo>
                    <a:pt x="525896" y="549213"/>
                    <a:pt x="525319" y="570030"/>
                    <a:pt x="525319" y="591585"/>
                  </a:cubicBezTo>
                  <a:lnTo>
                    <a:pt x="525319" y="1420695"/>
                  </a:lnTo>
                  <a:cubicBezTo>
                    <a:pt x="525319" y="1644311"/>
                    <a:pt x="418363" y="1909396"/>
                    <a:pt x="152419" y="1909396"/>
                  </a:cubicBezTo>
                  <a:lnTo>
                    <a:pt x="152419" y="1917007"/>
                  </a:lnTo>
                  <a:cubicBezTo>
                    <a:pt x="411268" y="1917007"/>
                    <a:pt x="525319" y="2180779"/>
                    <a:pt x="525319" y="2401508"/>
                  </a:cubicBezTo>
                  <a:lnTo>
                    <a:pt x="525319" y="3229831"/>
                  </a:lnTo>
                  <a:lnTo>
                    <a:pt x="528395" y="3285086"/>
                  </a:lnTo>
                  <a:lnTo>
                    <a:pt x="527965" y="3290166"/>
                  </a:lnTo>
                  <a:cubicBezTo>
                    <a:pt x="527965" y="3298449"/>
                    <a:pt x="528142" y="3306682"/>
                    <a:pt x="530049" y="3314794"/>
                  </a:cubicBezTo>
                  <a:cubicBezTo>
                    <a:pt x="529872" y="3323297"/>
                    <a:pt x="530775" y="3331587"/>
                    <a:pt x="532157" y="3339708"/>
                  </a:cubicBezTo>
                  <a:cubicBezTo>
                    <a:pt x="550979" y="3580884"/>
                    <a:pt x="721914" y="3768836"/>
                    <a:pt x="929692" y="3768836"/>
                  </a:cubicBezTo>
                  <a:cubicBezTo>
                    <a:pt x="930239" y="3768836"/>
                    <a:pt x="930786" y="3768835"/>
                    <a:pt x="931331" y="3768639"/>
                  </a:cubicBezTo>
                  <a:lnTo>
                    <a:pt x="931331" y="3822203"/>
                  </a:lnTo>
                  <a:cubicBezTo>
                    <a:pt x="739757" y="3822203"/>
                    <a:pt x="598112" y="3773911"/>
                    <a:pt x="507975" y="3678638"/>
                  </a:cubicBezTo>
                  <a:cubicBezTo>
                    <a:pt x="417575" y="3582577"/>
                    <a:pt x="372901" y="3410141"/>
                    <a:pt x="372901" y="3162642"/>
                  </a:cubicBezTo>
                  <a:lnTo>
                    <a:pt x="372901" y="2435365"/>
                  </a:lnTo>
                  <a:cubicBezTo>
                    <a:pt x="372901" y="2299674"/>
                    <a:pt x="350301" y="2189965"/>
                    <a:pt x="304838" y="2105453"/>
                  </a:cubicBezTo>
                  <a:cubicBezTo>
                    <a:pt x="260163" y="2021204"/>
                    <a:pt x="158200" y="1972649"/>
                    <a:pt x="0" y="1961888"/>
                  </a:cubicBezTo>
                  <a:lnTo>
                    <a:pt x="0" y="1860316"/>
                  </a:lnTo>
                  <a:cubicBezTo>
                    <a:pt x="146638" y="1837744"/>
                    <a:pt x="245710" y="1792339"/>
                    <a:pt x="296166" y="1724624"/>
                  </a:cubicBezTo>
                  <a:cubicBezTo>
                    <a:pt x="347410" y="1657434"/>
                    <a:pt x="372901" y="1544052"/>
                    <a:pt x="372901" y="1386838"/>
                  </a:cubicBezTo>
                  <a:lnTo>
                    <a:pt x="372901" y="659562"/>
                  </a:lnTo>
                  <a:cubicBezTo>
                    <a:pt x="372901" y="411275"/>
                    <a:pt x="417575" y="239626"/>
                    <a:pt x="507975" y="143566"/>
                  </a:cubicBezTo>
                  <a:cubicBezTo>
                    <a:pt x="598112" y="47505"/>
                    <a:pt x="739757" y="0"/>
                    <a:pt x="931331" y="0"/>
                  </a:cubicBezTo>
                  <a:close/>
                </a:path>
              </a:pathLst>
            </a:custGeom>
            <a:solidFill>
              <a:srgbClr val="2C89CE"/>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182860" tIns="91430" rIns="182860" bIns="91430" numCol="1" anchor="t" anchorCtr="0" compatLnSpc="1"/>
            <a:lstStyle/>
            <a:p>
              <a:endParaRPr lang="zh-CN" altLang="en-US" sz="6400" dirty="0">
                <a:solidFill>
                  <a:prstClr val="black"/>
                </a:solidFill>
                <a:latin typeface="微软雅黑" charset="-122"/>
                <a:ea typeface="微软雅黑" charset="-122"/>
              </a:endParaRPr>
            </a:p>
          </p:txBody>
        </p:sp>
        <p:sp>
          <p:nvSpPr>
            <p:cNvPr id="17" name="原创设计师QQ598969553      _11"/>
            <p:cNvSpPr>
              <a:spLocks noChangeArrowheads="1"/>
            </p:cNvSpPr>
            <p:nvPr/>
          </p:nvSpPr>
          <p:spPr bwMode="auto">
            <a:xfrm>
              <a:off x="15912" y="4885"/>
              <a:ext cx="1140" cy="1170"/>
            </a:xfrm>
            <a:custGeom>
              <a:avLst/>
              <a:gdLst>
                <a:gd name="T0" fmla="*/ 563 w 956"/>
                <a:gd name="T1" fmla="*/ 46 h 956"/>
                <a:gd name="T2" fmla="*/ 910 w 956"/>
                <a:gd name="T3" fmla="*/ 393 h 956"/>
                <a:gd name="T4" fmla="*/ 910 w 956"/>
                <a:gd name="T5" fmla="*/ 563 h 956"/>
                <a:gd name="T6" fmla="*/ 563 w 956"/>
                <a:gd name="T7" fmla="*/ 909 h 956"/>
                <a:gd name="T8" fmla="*/ 393 w 956"/>
                <a:gd name="T9" fmla="*/ 909 h 956"/>
                <a:gd name="T10" fmla="*/ 47 w 956"/>
                <a:gd name="T11" fmla="*/ 563 h 956"/>
                <a:gd name="T12" fmla="*/ 47 w 956"/>
                <a:gd name="T13" fmla="*/ 393 h 956"/>
                <a:gd name="T14" fmla="*/ 393 w 956"/>
                <a:gd name="T15" fmla="*/ 46 h 956"/>
                <a:gd name="T16" fmla="*/ 563 w 956"/>
                <a:gd name="T17" fmla="*/ 46 h 9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956"/>
                <a:gd name="T28" fmla="*/ 0 h 956"/>
                <a:gd name="T29" fmla="*/ 956 w 956"/>
                <a:gd name="T30" fmla="*/ 956 h 9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956" h="956">
                  <a:moveTo>
                    <a:pt x="563" y="46"/>
                  </a:moveTo>
                  <a:lnTo>
                    <a:pt x="910" y="393"/>
                  </a:lnTo>
                  <a:cubicBezTo>
                    <a:pt x="956" y="439"/>
                    <a:pt x="956" y="516"/>
                    <a:pt x="910" y="563"/>
                  </a:cubicBezTo>
                  <a:lnTo>
                    <a:pt x="563" y="909"/>
                  </a:lnTo>
                  <a:cubicBezTo>
                    <a:pt x="517" y="956"/>
                    <a:pt x="440" y="956"/>
                    <a:pt x="393" y="909"/>
                  </a:cubicBezTo>
                  <a:lnTo>
                    <a:pt x="47" y="563"/>
                  </a:lnTo>
                  <a:cubicBezTo>
                    <a:pt x="0" y="516"/>
                    <a:pt x="0" y="439"/>
                    <a:pt x="47" y="393"/>
                  </a:cubicBezTo>
                  <a:lnTo>
                    <a:pt x="393" y="46"/>
                  </a:lnTo>
                  <a:cubicBezTo>
                    <a:pt x="440" y="0"/>
                    <a:pt x="517" y="0"/>
                    <a:pt x="563" y="46"/>
                  </a:cubicBezTo>
                  <a:close/>
                </a:path>
              </a:pathLst>
            </a:custGeom>
            <a:solidFill>
              <a:srgbClr val="2C89CE"/>
            </a:solidFill>
          </p:spPr>
          <p:style>
            <a:lnRef idx="2">
              <a:schemeClr val="accent1"/>
            </a:lnRef>
            <a:fillRef idx="2">
              <a:schemeClr val="accent1"/>
            </a:fillRef>
            <a:effectRef idx="0">
              <a:srgbClr val="FFFFFF"/>
            </a:effectRef>
            <a:fontRef idx="minor">
              <a:schemeClr val="lt1"/>
            </a:fontRef>
          </p:style>
          <p:txBody>
            <a:bodyPr vert="horz" wrap="square" lIns="182860" tIns="91430" rIns="182860" bIns="91430" numCol="1" anchor="t" anchorCtr="0" compatLnSpc="1"/>
            <a:lstStyle/>
            <a:p>
              <a:endParaRPr lang="zh-CN" altLang="zh-CN" sz="6400">
                <a:solidFill>
                  <a:schemeClr val="bg1"/>
                </a:solidFill>
                <a:latin typeface="微软雅黑" charset="-122"/>
                <a:ea typeface="微软雅黑" charset="-122"/>
                <a:sym typeface="宋体" pitchFamily="2" charset="-122"/>
              </a:endParaRPr>
            </a:p>
          </p:txBody>
        </p:sp>
        <p:sp>
          <p:nvSpPr>
            <p:cNvPr id="18" name="原创设计师QQ598969553      _12"/>
            <p:cNvSpPr>
              <a:spLocks noChangeArrowheads="1"/>
            </p:cNvSpPr>
            <p:nvPr/>
          </p:nvSpPr>
          <p:spPr bwMode="auto">
            <a:xfrm>
              <a:off x="16282" y="5085"/>
              <a:ext cx="400" cy="6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en-US" sz="3200" b="1" dirty="0">
                  <a:solidFill>
                    <a:schemeClr val="bg1"/>
                  </a:solidFill>
                  <a:latin typeface="微软雅黑" charset="-122"/>
                  <a:ea typeface="微软雅黑" charset="-122"/>
                  <a:sym typeface="微软雅黑" charset="-122"/>
                </a:rPr>
                <a:t>1</a:t>
              </a:r>
              <a:endParaRPr lang="en-US" altLang="en-US" sz="3200" b="1" dirty="0">
                <a:solidFill>
                  <a:schemeClr val="bg1"/>
                </a:solidFill>
                <a:latin typeface="微软雅黑" charset="-122"/>
                <a:ea typeface="微软雅黑" charset="-122"/>
                <a:sym typeface="微软雅黑" charset="-122"/>
              </a:endParaRPr>
            </a:p>
          </p:txBody>
        </p:sp>
        <p:sp>
          <p:nvSpPr>
            <p:cNvPr id="20" name="原创设计师QQ598969553      _14"/>
            <p:cNvSpPr>
              <a:spLocks noChangeArrowheads="1"/>
            </p:cNvSpPr>
            <p:nvPr/>
          </p:nvSpPr>
          <p:spPr bwMode="auto">
            <a:xfrm>
              <a:off x="15840" y="7265"/>
              <a:ext cx="1140" cy="1170"/>
            </a:xfrm>
            <a:custGeom>
              <a:avLst/>
              <a:gdLst>
                <a:gd name="T0" fmla="*/ 563 w 956"/>
                <a:gd name="T1" fmla="*/ 46 h 956"/>
                <a:gd name="T2" fmla="*/ 910 w 956"/>
                <a:gd name="T3" fmla="*/ 393 h 956"/>
                <a:gd name="T4" fmla="*/ 910 w 956"/>
                <a:gd name="T5" fmla="*/ 563 h 956"/>
                <a:gd name="T6" fmla="*/ 563 w 956"/>
                <a:gd name="T7" fmla="*/ 909 h 956"/>
                <a:gd name="T8" fmla="*/ 393 w 956"/>
                <a:gd name="T9" fmla="*/ 909 h 956"/>
                <a:gd name="T10" fmla="*/ 47 w 956"/>
                <a:gd name="T11" fmla="*/ 563 h 956"/>
                <a:gd name="T12" fmla="*/ 47 w 956"/>
                <a:gd name="T13" fmla="*/ 393 h 956"/>
                <a:gd name="T14" fmla="*/ 393 w 956"/>
                <a:gd name="T15" fmla="*/ 46 h 956"/>
                <a:gd name="T16" fmla="*/ 563 w 956"/>
                <a:gd name="T17" fmla="*/ 46 h 9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956"/>
                <a:gd name="T28" fmla="*/ 0 h 956"/>
                <a:gd name="T29" fmla="*/ 956 w 956"/>
                <a:gd name="T30" fmla="*/ 956 h 9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956" h="956">
                  <a:moveTo>
                    <a:pt x="563" y="46"/>
                  </a:moveTo>
                  <a:lnTo>
                    <a:pt x="910" y="393"/>
                  </a:lnTo>
                  <a:cubicBezTo>
                    <a:pt x="956" y="439"/>
                    <a:pt x="956" y="516"/>
                    <a:pt x="910" y="563"/>
                  </a:cubicBezTo>
                  <a:lnTo>
                    <a:pt x="563" y="909"/>
                  </a:lnTo>
                  <a:cubicBezTo>
                    <a:pt x="517" y="956"/>
                    <a:pt x="440" y="956"/>
                    <a:pt x="393" y="909"/>
                  </a:cubicBezTo>
                  <a:lnTo>
                    <a:pt x="47" y="563"/>
                  </a:lnTo>
                  <a:cubicBezTo>
                    <a:pt x="0" y="516"/>
                    <a:pt x="0" y="439"/>
                    <a:pt x="47" y="393"/>
                  </a:cubicBezTo>
                  <a:lnTo>
                    <a:pt x="393" y="46"/>
                  </a:lnTo>
                  <a:cubicBezTo>
                    <a:pt x="440" y="0"/>
                    <a:pt x="517" y="0"/>
                    <a:pt x="563" y="46"/>
                  </a:cubicBezTo>
                  <a:close/>
                </a:path>
              </a:pathLst>
            </a:custGeom>
            <a:solidFill>
              <a:srgbClr val="2C89CE"/>
            </a:solidFill>
          </p:spPr>
          <p:style>
            <a:lnRef idx="2">
              <a:schemeClr val="accent1"/>
            </a:lnRef>
            <a:fillRef idx="2">
              <a:schemeClr val="accent1"/>
            </a:fillRef>
            <a:effectRef idx="0">
              <a:srgbClr val="FFFFFF"/>
            </a:effectRef>
            <a:fontRef idx="minor">
              <a:schemeClr val="lt1"/>
            </a:fontRef>
          </p:style>
          <p:txBody>
            <a:bodyPr vert="horz" wrap="square" lIns="182860" tIns="91430" rIns="182860" bIns="91430" numCol="1" anchor="t" anchorCtr="0" compatLnSpc="1"/>
            <a:lstStyle/>
            <a:p>
              <a:endParaRPr lang="zh-CN" altLang="zh-CN" sz="6400" dirty="0">
                <a:solidFill>
                  <a:prstClr val="black"/>
                </a:solidFill>
                <a:latin typeface="微软雅黑" charset="-122"/>
                <a:ea typeface="微软雅黑" charset="-122"/>
                <a:sym typeface="宋体" pitchFamily="2" charset="-122"/>
              </a:endParaRPr>
            </a:p>
          </p:txBody>
        </p:sp>
        <p:sp>
          <p:nvSpPr>
            <p:cNvPr id="21" name="原创设计师QQ598969553      _15"/>
            <p:cNvSpPr>
              <a:spLocks noChangeArrowheads="1"/>
            </p:cNvSpPr>
            <p:nvPr/>
          </p:nvSpPr>
          <p:spPr bwMode="auto">
            <a:xfrm>
              <a:off x="16210" y="7450"/>
              <a:ext cx="400" cy="6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en-US" sz="3200" b="1">
                  <a:solidFill>
                    <a:schemeClr val="bg1"/>
                  </a:solidFill>
                  <a:latin typeface="微软雅黑" charset="-122"/>
                  <a:ea typeface="微软雅黑" charset="-122"/>
                  <a:sym typeface="微软雅黑" charset="-122"/>
                </a:rPr>
                <a:t>2</a:t>
              </a:r>
              <a:endParaRPr lang="en-US" altLang="en-US" sz="3200" b="1">
                <a:solidFill>
                  <a:schemeClr val="bg1"/>
                </a:solidFill>
                <a:latin typeface="微软雅黑" charset="-122"/>
                <a:ea typeface="微软雅黑" charset="-122"/>
                <a:sym typeface="微软雅黑" charset="-122"/>
              </a:endParaRPr>
            </a:p>
          </p:txBody>
        </p:sp>
        <p:sp>
          <p:nvSpPr>
            <p:cNvPr id="23" name="原创设计师QQ598969553      _17"/>
            <p:cNvSpPr>
              <a:spLocks noChangeArrowheads="1"/>
            </p:cNvSpPr>
            <p:nvPr/>
          </p:nvSpPr>
          <p:spPr bwMode="auto">
            <a:xfrm>
              <a:off x="15912" y="10045"/>
              <a:ext cx="1140" cy="1170"/>
            </a:xfrm>
            <a:custGeom>
              <a:avLst/>
              <a:gdLst>
                <a:gd name="T0" fmla="*/ 563 w 956"/>
                <a:gd name="T1" fmla="*/ 46 h 956"/>
                <a:gd name="T2" fmla="*/ 910 w 956"/>
                <a:gd name="T3" fmla="*/ 393 h 956"/>
                <a:gd name="T4" fmla="*/ 910 w 956"/>
                <a:gd name="T5" fmla="*/ 563 h 956"/>
                <a:gd name="T6" fmla="*/ 563 w 956"/>
                <a:gd name="T7" fmla="*/ 909 h 956"/>
                <a:gd name="T8" fmla="*/ 393 w 956"/>
                <a:gd name="T9" fmla="*/ 909 h 956"/>
                <a:gd name="T10" fmla="*/ 47 w 956"/>
                <a:gd name="T11" fmla="*/ 563 h 956"/>
                <a:gd name="T12" fmla="*/ 47 w 956"/>
                <a:gd name="T13" fmla="*/ 393 h 956"/>
                <a:gd name="T14" fmla="*/ 393 w 956"/>
                <a:gd name="T15" fmla="*/ 46 h 956"/>
                <a:gd name="T16" fmla="*/ 563 w 956"/>
                <a:gd name="T17" fmla="*/ 46 h 9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956"/>
                <a:gd name="T28" fmla="*/ 0 h 956"/>
                <a:gd name="T29" fmla="*/ 956 w 956"/>
                <a:gd name="T30" fmla="*/ 956 h 9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956" h="956">
                  <a:moveTo>
                    <a:pt x="563" y="46"/>
                  </a:moveTo>
                  <a:lnTo>
                    <a:pt x="910" y="393"/>
                  </a:lnTo>
                  <a:cubicBezTo>
                    <a:pt x="956" y="439"/>
                    <a:pt x="956" y="516"/>
                    <a:pt x="910" y="563"/>
                  </a:cubicBezTo>
                  <a:lnTo>
                    <a:pt x="563" y="909"/>
                  </a:lnTo>
                  <a:cubicBezTo>
                    <a:pt x="517" y="956"/>
                    <a:pt x="440" y="956"/>
                    <a:pt x="393" y="909"/>
                  </a:cubicBezTo>
                  <a:lnTo>
                    <a:pt x="47" y="563"/>
                  </a:lnTo>
                  <a:cubicBezTo>
                    <a:pt x="0" y="516"/>
                    <a:pt x="0" y="439"/>
                    <a:pt x="47" y="393"/>
                  </a:cubicBezTo>
                  <a:lnTo>
                    <a:pt x="393" y="46"/>
                  </a:lnTo>
                  <a:cubicBezTo>
                    <a:pt x="440" y="0"/>
                    <a:pt x="517" y="0"/>
                    <a:pt x="563" y="46"/>
                  </a:cubicBezTo>
                  <a:close/>
                </a:path>
              </a:pathLst>
            </a:custGeom>
            <a:solidFill>
              <a:srgbClr val="2C89CE"/>
            </a:solidFill>
          </p:spPr>
          <p:style>
            <a:lnRef idx="2">
              <a:schemeClr val="accent1"/>
            </a:lnRef>
            <a:fillRef idx="2">
              <a:schemeClr val="accent1"/>
            </a:fillRef>
            <a:effectRef idx="0">
              <a:srgbClr val="FFFFFF"/>
            </a:effectRef>
            <a:fontRef idx="minor">
              <a:schemeClr val="lt1"/>
            </a:fontRef>
          </p:style>
          <p:txBody>
            <a:bodyPr vert="horz" wrap="square" lIns="182860" tIns="91430" rIns="182860" bIns="91430" numCol="1" anchor="t" anchorCtr="0" compatLnSpc="1"/>
            <a:lstStyle/>
            <a:p>
              <a:endParaRPr lang="zh-CN" altLang="zh-CN" sz="6400">
                <a:solidFill>
                  <a:schemeClr val="bg1"/>
                </a:solidFill>
                <a:latin typeface="微软雅黑" charset="-122"/>
                <a:ea typeface="微软雅黑" charset="-122"/>
                <a:sym typeface="宋体" pitchFamily="2" charset="-122"/>
              </a:endParaRPr>
            </a:p>
          </p:txBody>
        </p:sp>
        <p:sp>
          <p:nvSpPr>
            <p:cNvPr id="24" name="原创设计师QQ598969553      _18"/>
            <p:cNvSpPr>
              <a:spLocks noChangeArrowheads="1"/>
            </p:cNvSpPr>
            <p:nvPr/>
          </p:nvSpPr>
          <p:spPr bwMode="auto">
            <a:xfrm>
              <a:off x="16282" y="10304"/>
              <a:ext cx="400" cy="6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en-US" sz="3200" b="1">
                  <a:solidFill>
                    <a:schemeClr val="bg1"/>
                  </a:solidFill>
                  <a:latin typeface="微软雅黑" charset="-122"/>
                  <a:ea typeface="微软雅黑" charset="-122"/>
                  <a:sym typeface="微软雅黑" charset="-122"/>
                </a:rPr>
                <a:t>3</a:t>
              </a:r>
              <a:endParaRPr lang="en-US" altLang="en-US" sz="3200" b="1">
                <a:solidFill>
                  <a:schemeClr val="bg1"/>
                </a:solidFill>
                <a:latin typeface="微软雅黑" charset="-122"/>
                <a:ea typeface="微软雅黑" charset="-122"/>
                <a:sym typeface="微软雅黑" charset="-122"/>
              </a:endParaRPr>
            </a:p>
          </p:txBody>
        </p:sp>
        <p:sp>
          <p:nvSpPr>
            <p:cNvPr id="26" name="原创设计师QQ598969553      _20"/>
            <p:cNvSpPr>
              <a:spLocks noChangeArrowheads="1"/>
            </p:cNvSpPr>
            <p:nvPr/>
          </p:nvSpPr>
          <p:spPr bwMode="auto">
            <a:xfrm>
              <a:off x="15827" y="12629"/>
              <a:ext cx="1140" cy="1170"/>
            </a:xfrm>
            <a:custGeom>
              <a:avLst/>
              <a:gdLst>
                <a:gd name="T0" fmla="*/ 563 w 956"/>
                <a:gd name="T1" fmla="*/ 46 h 956"/>
                <a:gd name="T2" fmla="*/ 910 w 956"/>
                <a:gd name="T3" fmla="*/ 393 h 956"/>
                <a:gd name="T4" fmla="*/ 910 w 956"/>
                <a:gd name="T5" fmla="*/ 563 h 956"/>
                <a:gd name="T6" fmla="*/ 563 w 956"/>
                <a:gd name="T7" fmla="*/ 909 h 956"/>
                <a:gd name="T8" fmla="*/ 393 w 956"/>
                <a:gd name="T9" fmla="*/ 909 h 956"/>
                <a:gd name="T10" fmla="*/ 47 w 956"/>
                <a:gd name="T11" fmla="*/ 563 h 956"/>
                <a:gd name="T12" fmla="*/ 47 w 956"/>
                <a:gd name="T13" fmla="*/ 393 h 956"/>
                <a:gd name="T14" fmla="*/ 393 w 956"/>
                <a:gd name="T15" fmla="*/ 46 h 956"/>
                <a:gd name="T16" fmla="*/ 563 w 956"/>
                <a:gd name="T17" fmla="*/ 46 h 9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956"/>
                <a:gd name="T28" fmla="*/ 0 h 956"/>
                <a:gd name="T29" fmla="*/ 956 w 956"/>
                <a:gd name="T30" fmla="*/ 956 h 9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956" h="956">
                  <a:moveTo>
                    <a:pt x="563" y="46"/>
                  </a:moveTo>
                  <a:lnTo>
                    <a:pt x="910" y="393"/>
                  </a:lnTo>
                  <a:cubicBezTo>
                    <a:pt x="956" y="439"/>
                    <a:pt x="956" y="516"/>
                    <a:pt x="910" y="563"/>
                  </a:cubicBezTo>
                  <a:lnTo>
                    <a:pt x="563" y="909"/>
                  </a:lnTo>
                  <a:cubicBezTo>
                    <a:pt x="517" y="956"/>
                    <a:pt x="440" y="956"/>
                    <a:pt x="393" y="909"/>
                  </a:cubicBezTo>
                  <a:lnTo>
                    <a:pt x="47" y="563"/>
                  </a:lnTo>
                  <a:cubicBezTo>
                    <a:pt x="0" y="516"/>
                    <a:pt x="0" y="439"/>
                    <a:pt x="47" y="393"/>
                  </a:cubicBezTo>
                  <a:lnTo>
                    <a:pt x="393" y="46"/>
                  </a:lnTo>
                  <a:cubicBezTo>
                    <a:pt x="440" y="0"/>
                    <a:pt x="517" y="0"/>
                    <a:pt x="563" y="46"/>
                  </a:cubicBezTo>
                  <a:close/>
                </a:path>
              </a:pathLst>
            </a:custGeom>
            <a:solidFill>
              <a:srgbClr val="2C89CE"/>
            </a:solidFill>
          </p:spPr>
          <p:style>
            <a:lnRef idx="2">
              <a:schemeClr val="accent1"/>
            </a:lnRef>
            <a:fillRef idx="2">
              <a:schemeClr val="accent1"/>
            </a:fillRef>
            <a:effectRef idx="0">
              <a:srgbClr val="FFFFFF"/>
            </a:effectRef>
            <a:fontRef idx="minor">
              <a:schemeClr val="lt1"/>
            </a:fontRef>
          </p:style>
          <p:txBody>
            <a:bodyPr vert="horz" wrap="square" lIns="182860" tIns="91430" rIns="182860" bIns="91430" numCol="1" anchor="t" anchorCtr="0" compatLnSpc="1"/>
            <a:lstStyle/>
            <a:p>
              <a:endParaRPr lang="zh-CN" altLang="zh-CN" sz="6400">
                <a:solidFill>
                  <a:prstClr val="black"/>
                </a:solidFill>
                <a:latin typeface="微软雅黑" charset="-122"/>
                <a:ea typeface="微软雅黑" charset="-122"/>
                <a:sym typeface="宋体" pitchFamily="2" charset="-122"/>
              </a:endParaRPr>
            </a:p>
          </p:txBody>
        </p:sp>
        <p:sp>
          <p:nvSpPr>
            <p:cNvPr id="27" name="原创设计师QQ598969553      _21"/>
            <p:cNvSpPr>
              <a:spLocks noChangeArrowheads="1"/>
            </p:cNvSpPr>
            <p:nvPr/>
          </p:nvSpPr>
          <p:spPr bwMode="auto">
            <a:xfrm>
              <a:off x="16197" y="12869"/>
              <a:ext cx="400" cy="6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en-US" sz="3200" b="1">
                  <a:solidFill>
                    <a:schemeClr val="bg1"/>
                  </a:solidFill>
                  <a:latin typeface="微软雅黑" charset="-122"/>
                  <a:ea typeface="微软雅黑" charset="-122"/>
                  <a:sym typeface="微软雅黑" charset="-122"/>
                </a:rPr>
                <a:t>4</a:t>
              </a:r>
              <a:endParaRPr lang="en-US" altLang="en-US" sz="3200" b="1">
                <a:solidFill>
                  <a:schemeClr val="bg1"/>
                </a:solidFill>
                <a:latin typeface="微软雅黑" charset="-122"/>
                <a:ea typeface="微软雅黑" charset="-122"/>
                <a:sym typeface="微软雅黑" charset="-122"/>
              </a:endParaRPr>
            </a:p>
          </p:txBody>
        </p:sp>
        <p:sp>
          <p:nvSpPr>
            <p:cNvPr id="29" name="原创设计师QQ598969553      _23"/>
            <p:cNvSpPr>
              <a:spLocks noChangeArrowheads="1"/>
            </p:cNvSpPr>
            <p:nvPr/>
          </p:nvSpPr>
          <p:spPr bwMode="auto">
            <a:xfrm>
              <a:off x="15912" y="15209"/>
              <a:ext cx="1140" cy="1170"/>
            </a:xfrm>
            <a:custGeom>
              <a:avLst/>
              <a:gdLst>
                <a:gd name="T0" fmla="*/ 563 w 956"/>
                <a:gd name="T1" fmla="*/ 46 h 956"/>
                <a:gd name="T2" fmla="*/ 910 w 956"/>
                <a:gd name="T3" fmla="*/ 393 h 956"/>
                <a:gd name="T4" fmla="*/ 910 w 956"/>
                <a:gd name="T5" fmla="*/ 563 h 956"/>
                <a:gd name="T6" fmla="*/ 563 w 956"/>
                <a:gd name="T7" fmla="*/ 909 h 956"/>
                <a:gd name="T8" fmla="*/ 393 w 956"/>
                <a:gd name="T9" fmla="*/ 909 h 956"/>
                <a:gd name="T10" fmla="*/ 47 w 956"/>
                <a:gd name="T11" fmla="*/ 563 h 956"/>
                <a:gd name="T12" fmla="*/ 47 w 956"/>
                <a:gd name="T13" fmla="*/ 393 h 956"/>
                <a:gd name="T14" fmla="*/ 393 w 956"/>
                <a:gd name="T15" fmla="*/ 46 h 956"/>
                <a:gd name="T16" fmla="*/ 563 w 956"/>
                <a:gd name="T17" fmla="*/ 46 h 9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956"/>
                <a:gd name="T28" fmla="*/ 0 h 956"/>
                <a:gd name="T29" fmla="*/ 956 w 956"/>
                <a:gd name="T30" fmla="*/ 956 h 9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956" h="956">
                  <a:moveTo>
                    <a:pt x="563" y="46"/>
                  </a:moveTo>
                  <a:lnTo>
                    <a:pt x="910" y="393"/>
                  </a:lnTo>
                  <a:cubicBezTo>
                    <a:pt x="956" y="439"/>
                    <a:pt x="956" y="516"/>
                    <a:pt x="910" y="563"/>
                  </a:cubicBezTo>
                  <a:lnTo>
                    <a:pt x="563" y="909"/>
                  </a:lnTo>
                  <a:cubicBezTo>
                    <a:pt x="517" y="956"/>
                    <a:pt x="440" y="956"/>
                    <a:pt x="393" y="909"/>
                  </a:cubicBezTo>
                  <a:lnTo>
                    <a:pt x="47" y="563"/>
                  </a:lnTo>
                  <a:cubicBezTo>
                    <a:pt x="0" y="516"/>
                    <a:pt x="0" y="439"/>
                    <a:pt x="47" y="393"/>
                  </a:cubicBezTo>
                  <a:lnTo>
                    <a:pt x="393" y="46"/>
                  </a:lnTo>
                  <a:cubicBezTo>
                    <a:pt x="440" y="0"/>
                    <a:pt x="517" y="0"/>
                    <a:pt x="563" y="46"/>
                  </a:cubicBezTo>
                  <a:close/>
                </a:path>
              </a:pathLst>
            </a:custGeom>
            <a:solidFill>
              <a:srgbClr val="2C89CE"/>
            </a:solidFill>
          </p:spPr>
          <p:style>
            <a:lnRef idx="2">
              <a:schemeClr val="accent1"/>
            </a:lnRef>
            <a:fillRef idx="2">
              <a:schemeClr val="accent1"/>
            </a:fillRef>
            <a:effectRef idx="0">
              <a:srgbClr val="FFFFFF"/>
            </a:effectRef>
            <a:fontRef idx="minor">
              <a:schemeClr val="lt1"/>
            </a:fontRef>
          </p:style>
          <p:txBody>
            <a:bodyPr vert="horz" wrap="square" lIns="182860" tIns="91430" rIns="182860" bIns="91430" numCol="1" anchor="t" anchorCtr="0" compatLnSpc="1"/>
            <a:lstStyle/>
            <a:p>
              <a:endParaRPr lang="zh-CN" altLang="zh-CN" sz="6400">
                <a:solidFill>
                  <a:schemeClr val="bg1"/>
                </a:solidFill>
                <a:latin typeface="微软雅黑" charset="-122"/>
                <a:ea typeface="微软雅黑" charset="-122"/>
                <a:sym typeface="宋体" pitchFamily="2" charset="-122"/>
              </a:endParaRPr>
            </a:p>
          </p:txBody>
        </p:sp>
        <p:sp>
          <p:nvSpPr>
            <p:cNvPr id="30" name="原创设计师QQ598969553      _24"/>
            <p:cNvSpPr>
              <a:spLocks noChangeArrowheads="1"/>
            </p:cNvSpPr>
            <p:nvPr/>
          </p:nvSpPr>
          <p:spPr bwMode="auto">
            <a:xfrm>
              <a:off x="16282" y="15419"/>
              <a:ext cx="400" cy="6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en-US" sz="3200" b="1">
                  <a:solidFill>
                    <a:schemeClr val="bg1"/>
                  </a:solidFill>
                  <a:latin typeface="微软雅黑" charset="-122"/>
                  <a:ea typeface="微软雅黑" charset="-122"/>
                  <a:sym typeface="微软雅黑" charset="-122"/>
                </a:rPr>
                <a:t>5</a:t>
              </a:r>
              <a:endParaRPr lang="en-US" altLang="en-US" sz="3200" b="1">
                <a:solidFill>
                  <a:schemeClr val="bg1"/>
                </a:solidFill>
                <a:latin typeface="微软雅黑" charset="-122"/>
                <a:ea typeface="微软雅黑" charset="-122"/>
                <a:sym typeface="微软雅黑" charset="-122"/>
              </a:endParaRPr>
            </a:p>
          </p:txBody>
        </p:sp>
        <p:sp>
          <p:nvSpPr>
            <p:cNvPr id="32" name="原创设计师QQ598969553      _26"/>
            <p:cNvSpPr>
              <a:spLocks noChangeArrowheads="1"/>
            </p:cNvSpPr>
            <p:nvPr/>
          </p:nvSpPr>
          <p:spPr bwMode="auto">
            <a:xfrm>
              <a:off x="15827" y="17789"/>
              <a:ext cx="1140" cy="1170"/>
            </a:xfrm>
            <a:custGeom>
              <a:avLst/>
              <a:gdLst>
                <a:gd name="T0" fmla="*/ 563 w 956"/>
                <a:gd name="T1" fmla="*/ 46 h 956"/>
                <a:gd name="T2" fmla="*/ 910 w 956"/>
                <a:gd name="T3" fmla="*/ 393 h 956"/>
                <a:gd name="T4" fmla="*/ 910 w 956"/>
                <a:gd name="T5" fmla="*/ 563 h 956"/>
                <a:gd name="T6" fmla="*/ 563 w 956"/>
                <a:gd name="T7" fmla="*/ 909 h 956"/>
                <a:gd name="T8" fmla="*/ 393 w 956"/>
                <a:gd name="T9" fmla="*/ 909 h 956"/>
                <a:gd name="T10" fmla="*/ 47 w 956"/>
                <a:gd name="T11" fmla="*/ 563 h 956"/>
                <a:gd name="T12" fmla="*/ 47 w 956"/>
                <a:gd name="T13" fmla="*/ 393 h 956"/>
                <a:gd name="T14" fmla="*/ 393 w 956"/>
                <a:gd name="T15" fmla="*/ 46 h 956"/>
                <a:gd name="T16" fmla="*/ 563 w 956"/>
                <a:gd name="T17" fmla="*/ 46 h 9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956"/>
                <a:gd name="T28" fmla="*/ 0 h 956"/>
                <a:gd name="T29" fmla="*/ 956 w 956"/>
                <a:gd name="T30" fmla="*/ 956 h 9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956" h="956">
                  <a:moveTo>
                    <a:pt x="563" y="46"/>
                  </a:moveTo>
                  <a:lnTo>
                    <a:pt x="910" y="393"/>
                  </a:lnTo>
                  <a:cubicBezTo>
                    <a:pt x="956" y="439"/>
                    <a:pt x="956" y="516"/>
                    <a:pt x="910" y="563"/>
                  </a:cubicBezTo>
                  <a:lnTo>
                    <a:pt x="563" y="909"/>
                  </a:lnTo>
                  <a:cubicBezTo>
                    <a:pt x="517" y="956"/>
                    <a:pt x="440" y="956"/>
                    <a:pt x="393" y="909"/>
                  </a:cubicBezTo>
                  <a:lnTo>
                    <a:pt x="47" y="563"/>
                  </a:lnTo>
                  <a:cubicBezTo>
                    <a:pt x="0" y="516"/>
                    <a:pt x="0" y="439"/>
                    <a:pt x="47" y="393"/>
                  </a:cubicBezTo>
                  <a:lnTo>
                    <a:pt x="393" y="46"/>
                  </a:lnTo>
                  <a:cubicBezTo>
                    <a:pt x="440" y="0"/>
                    <a:pt x="517" y="0"/>
                    <a:pt x="563" y="46"/>
                  </a:cubicBezTo>
                  <a:close/>
                </a:path>
              </a:pathLst>
            </a:custGeom>
            <a:solidFill>
              <a:srgbClr val="2C89CE"/>
            </a:solidFill>
          </p:spPr>
          <p:style>
            <a:lnRef idx="2">
              <a:schemeClr val="accent1"/>
            </a:lnRef>
            <a:fillRef idx="2">
              <a:schemeClr val="accent1"/>
            </a:fillRef>
            <a:effectRef idx="0">
              <a:srgbClr val="FFFFFF"/>
            </a:effectRef>
            <a:fontRef idx="minor">
              <a:schemeClr val="lt1"/>
            </a:fontRef>
          </p:style>
          <p:txBody>
            <a:bodyPr vert="horz" wrap="square" lIns="182860" tIns="91430" rIns="182860" bIns="91430" numCol="1" anchor="t" anchorCtr="0" compatLnSpc="1"/>
            <a:lstStyle/>
            <a:p>
              <a:endParaRPr lang="zh-CN" altLang="zh-CN" sz="6400">
                <a:solidFill>
                  <a:prstClr val="black"/>
                </a:solidFill>
                <a:latin typeface="微软雅黑" charset="-122"/>
                <a:ea typeface="微软雅黑" charset="-122"/>
                <a:sym typeface="宋体" pitchFamily="2" charset="-122"/>
              </a:endParaRPr>
            </a:p>
          </p:txBody>
        </p:sp>
        <p:sp>
          <p:nvSpPr>
            <p:cNvPr id="33" name="原创设计师QQ598969553      _27"/>
            <p:cNvSpPr>
              <a:spLocks noChangeArrowheads="1"/>
            </p:cNvSpPr>
            <p:nvPr/>
          </p:nvSpPr>
          <p:spPr bwMode="auto">
            <a:xfrm>
              <a:off x="16197" y="17984"/>
              <a:ext cx="400" cy="6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en-US" sz="3200" b="1">
                  <a:solidFill>
                    <a:schemeClr val="bg1"/>
                  </a:solidFill>
                  <a:latin typeface="微软雅黑" charset="-122"/>
                  <a:ea typeface="微软雅黑" charset="-122"/>
                  <a:sym typeface="微软雅黑" charset="-122"/>
                </a:rPr>
                <a:t>6</a:t>
              </a:r>
              <a:endParaRPr lang="en-US" altLang="en-US" sz="3200" b="1">
                <a:solidFill>
                  <a:schemeClr val="bg1"/>
                </a:solidFill>
                <a:latin typeface="微软雅黑" charset="-122"/>
                <a:ea typeface="微软雅黑" charset="-122"/>
                <a:sym typeface="微软雅黑" charset="-122"/>
              </a:endParaRPr>
            </a:p>
          </p:txBody>
        </p:sp>
      </p:grpSp>
      <p:grpSp>
        <p:nvGrpSpPr>
          <p:cNvPr id="39" name="原创设计师QQ598969553      _33"/>
          <p:cNvGrpSpPr/>
          <p:nvPr/>
        </p:nvGrpSpPr>
        <p:grpSpPr>
          <a:xfrm>
            <a:off x="2712512" y="5220567"/>
            <a:ext cx="3927807" cy="3817118"/>
            <a:chOff x="4508674" y="2118116"/>
            <a:chExt cx="2204282" cy="2204282"/>
          </a:xfrm>
        </p:grpSpPr>
        <p:grpSp>
          <p:nvGrpSpPr>
            <p:cNvPr id="40" name="组合 39"/>
            <p:cNvGrpSpPr/>
            <p:nvPr/>
          </p:nvGrpSpPr>
          <p:grpSpPr>
            <a:xfrm>
              <a:off x="4508674" y="2118116"/>
              <a:ext cx="2204282" cy="2204282"/>
              <a:chOff x="1517331" y="1125257"/>
              <a:chExt cx="2204282" cy="2204282"/>
            </a:xfrm>
          </p:grpSpPr>
          <p:sp>
            <p:nvSpPr>
              <p:cNvPr id="42" name="椭圆 41"/>
              <p:cNvSpPr/>
              <p:nvPr/>
            </p:nvSpPr>
            <p:spPr>
              <a:xfrm>
                <a:off x="1517331" y="1125257"/>
                <a:ext cx="2204282" cy="2204282"/>
              </a:xfrm>
              <a:prstGeom prst="ellipse">
                <a:avLst/>
              </a:prstGeom>
              <a:gradFill>
                <a:gsLst>
                  <a:gs pos="0">
                    <a:srgbClr val="EBEBEB"/>
                  </a:gs>
                  <a:gs pos="100000">
                    <a:srgbClr val="FEFEFE"/>
                  </a:gs>
                </a:gsLst>
                <a:lin ang="7530000" scaled="0"/>
              </a:gradFill>
              <a:ln w="12700">
                <a:solidFill>
                  <a:schemeClr val="bg1"/>
                </a:solidFill>
              </a:ln>
              <a:effectLst>
                <a:outerShdw blurRad="457200" dist="444500" dir="7800000" sx="89000" sy="89000" algn="tr"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400">
                  <a:latin typeface="微软雅黑" charset="-122"/>
                  <a:ea typeface="微软雅黑" charset="-122"/>
                </a:endParaRPr>
              </a:p>
            </p:txBody>
          </p:sp>
          <p:sp>
            <p:nvSpPr>
              <p:cNvPr id="43" name="椭圆 42"/>
              <p:cNvSpPr/>
              <p:nvPr/>
            </p:nvSpPr>
            <p:spPr>
              <a:xfrm>
                <a:off x="1719372" y="1327298"/>
                <a:ext cx="1800200" cy="1800200"/>
              </a:xfrm>
              <a:prstGeom prst="ellipse">
                <a:avLst/>
              </a:prstGeom>
              <a:gradFill>
                <a:gsLst>
                  <a:gs pos="100000">
                    <a:srgbClr val="589EDC"/>
                  </a:gs>
                  <a:gs pos="0">
                    <a:srgbClr val="ABCFEF"/>
                  </a:gs>
                </a:gsLst>
                <a:lin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182860" tIns="91430" rIns="182860" bIns="91430" numCol="1" anchor="t" anchorCtr="0" compatLnSpc="1"/>
              <a:lstStyle/>
              <a:p>
                <a:endParaRPr lang="zh-CN" altLang="en-US" sz="6400">
                  <a:solidFill>
                    <a:prstClr val="black"/>
                  </a:solidFill>
                  <a:latin typeface="微软雅黑" charset="-122"/>
                  <a:ea typeface="微软雅黑" charset="-122"/>
                </a:endParaRPr>
              </a:p>
            </p:txBody>
          </p:sp>
        </p:grpSp>
        <p:sp>
          <p:nvSpPr>
            <p:cNvPr id="41" name="TextBox 62"/>
            <p:cNvSpPr txBox="1"/>
            <p:nvPr/>
          </p:nvSpPr>
          <p:spPr>
            <a:xfrm>
              <a:off x="4895683" y="2742598"/>
              <a:ext cx="1428653" cy="1048015"/>
            </a:xfrm>
            <a:prstGeom prst="rect">
              <a:avLst/>
            </a:prstGeom>
            <a:noFill/>
          </p:spPr>
          <p:txBody>
            <a:bodyPr wrap="square" rtlCol="0">
              <a:spAutoFit/>
            </a:bodyPr>
            <a:lstStyle/>
            <a:p>
              <a:r>
                <a:rPr lang="zh-CN" altLang="en-US" sz="5600" dirty="0">
                  <a:solidFill>
                    <a:schemeClr val="bg1"/>
                  </a:solidFill>
                  <a:latin typeface="Helvetica Neue" panose="02000503000000020004" charset="0"/>
                  <a:ea typeface="黑体-简" panose="02000000000000000000" charset="-122"/>
                </a:rPr>
                <a:t>常用获取方法</a:t>
              </a:r>
              <a:endParaRPr lang="zh-CN" altLang="en-US" sz="5600" dirty="0">
                <a:solidFill>
                  <a:schemeClr val="bg1"/>
                </a:solidFill>
                <a:latin typeface="Helvetica Neue" panose="02000503000000020004" charset="0"/>
                <a:ea typeface="黑体-简" panose="02000000000000000000" charset="-122"/>
              </a:endParaRPr>
            </a:p>
          </p:txBody>
        </p:sp>
      </p:grpSp>
      <p:grpSp>
        <p:nvGrpSpPr>
          <p:cNvPr id="2" name="组合 1"/>
          <p:cNvGrpSpPr/>
          <p:nvPr/>
        </p:nvGrpSpPr>
        <p:grpSpPr>
          <a:xfrm>
            <a:off x="-20955" y="-8255"/>
            <a:ext cx="6360160" cy="1744980"/>
            <a:chOff x="-33" y="-13"/>
            <a:chExt cx="9404" cy="2748"/>
          </a:xfrm>
        </p:grpSpPr>
        <p:sp>
          <p:nvSpPr>
            <p:cNvPr id="7" name="矩形"/>
            <p:cNvSpPr/>
            <p:nvPr>
              <p:custDataLst>
                <p:tags r:id="rId1"/>
              </p:custDataLst>
            </p:nvPr>
          </p:nvSpPr>
          <p:spPr>
            <a:xfrm>
              <a:off x="-33" y="-13"/>
              <a:ext cx="8691" cy="381"/>
            </a:xfrm>
            <a:prstGeom prst="rect">
              <a:avLst/>
            </a:prstGeom>
            <a:solidFill>
              <a:srgbClr val="0C7BE0"/>
            </a:solidFill>
            <a:ln w="12700">
              <a:miter lim="400000"/>
            </a:ln>
          </p:spPr>
          <p:txBody>
            <a:bodyPr lIns="45720" rIns="45720" anchor="ctr"/>
            <a:lstStyle/>
            <a:p>
              <a:pPr defTabSz="914400">
                <a:defRPr sz="2400" b="1">
                  <a:solidFill>
                    <a:schemeClr val="accent1"/>
                  </a:solidFill>
                  <a:latin typeface="Calibri"/>
                  <a:ea typeface="Calibri"/>
                  <a:cs typeface="Calibri"/>
                  <a:sym typeface="Calibri"/>
                </a:defRPr>
              </a:pPr>
              <a:endParaRPr sz="2400"/>
            </a:p>
          </p:txBody>
        </p:sp>
        <p:sp>
          <p:nvSpPr>
            <p:cNvPr id="3" name="数据可视化对企业的价值"/>
            <p:cNvSpPr txBox="1"/>
            <p:nvPr>
              <p:custDataLst>
                <p:tags r:id="rId2"/>
              </p:custDataLst>
            </p:nvPr>
          </p:nvSpPr>
          <p:spPr>
            <a:xfrm>
              <a:off x="41" y="403"/>
              <a:ext cx="9330" cy="2333"/>
            </a:xfrm>
            <a:prstGeom prst="rect">
              <a:avLst/>
            </a:prstGeom>
            <a:ln w="12700">
              <a:miter lim="400000"/>
            </a:ln>
          </p:spPr>
          <p:txBody>
            <a:bodyPr lIns="0" tIns="0" rIns="0" bIns="0"/>
            <a:lstStyle>
              <a:lvl1pPr indent="0" defTabSz="914400">
                <a:defRPr sz="5000" b="1">
                  <a:solidFill>
                    <a:schemeClr val="accent1"/>
                  </a:solidFill>
                </a:defRPr>
              </a:lvl1pPr>
            </a:lstStyle>
            <a:p>
              <a:pPr algn="l"/>
              <a:r>
                <a:rPr lang="zh-CN" altLang="en-US" sz="5000" dirty="0">
                  <a:solidFill>
                    <a:srgbClr val="0C7BE0"/>
                  </a:solidFill>
                  <a:latin typeface="Helvetica Neue" panose="02000503000000020004" charset="0"/>
                  <a:ea typeface="黑体-简" panose="02000000000000000000" charset="-122"/>
                </a:rPr>
                <a:t>数据常用获取的方法</a:t>
              </a:r>
              <a:endParaRPr lang="zh-CN" altLang="en-US" sz="5000" dirty="0">
                <a:solidFill>
                  <a:srgbClr val="0C7BE0"/>
                </a:solidFill>
                <a:latin typeface="Helvetica Neue" panose="02000503000000020004" charset="0"/>
                <a:ea typeface="黑体-简" panose="02000000000000000000" charset="-122"/>
              </a:endParaRPr>
            </a:p>
          </p:txBody>
        </p:sp>
      </p:grpSp>
    </p:spTree>
  </p:cSld>
  <p:clrMapOvr>
    <a:masterClrMapping/>
  </p:clrMapOvr>
  <p:transition spd="slow" advClick="0"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afterEffect">
                                  <p:stCondLst>
                                    <p:cond delay="0"/>
                                  </p:stCondLst>
                                  <p:childTnLst>
                                    <p:set>
                                      <p:cBhvr>
                                        <p:cTn id="6" dur="1" fill="hold">
                                          <p:stCondLst>
                                            <p:cond delay="0"/>
                                          </p:stCondLst>
                                        </p:cTn>
                                        <p:tgtEl>
                                          <p:spTgt spid="39"/>
                                        </p:tgtEl>
                                        <p:attrNameLst>
                                          <p:attrName>style.visibility</p:attrName>
                                        </p:attrNameLst>
                                      </p:cBhvr>
                                      <p:to>
                                        <p:strVal val="visible"/>
                                      </p:to>
                                    </p:set>
                                    <p:anim calcmode="lin" valueType="num">
                                      <p:cBhvr>
                                        <p:cTn id="7" dur="500" fill="hold"/>
                                        <p:tgtEl>
                                          <p:spTgt spid="39"/>
                                        </p:tgtEl>
                                        <p:attrNameLst>
                                          <p:attrName>ppt_w</p:attrName>
                                        </p:attrNameLst>
                                      </p:cBhvr>
                                      <p:tavLst>
                                        <p:tav tm="0">
                                          <p:val>
                                            <p:fltVal val="0"/>
                                          </p:val>
                                        </p:tav>
                                        <p:tav tm="100000">
                                          <p:val>
                                            <p:strVal val="#ppt_w"/>
                                          </p:val>
                                        </p:tav>
                                      </p:tavLst>
                                    </p:anim>
                                    <p:anim calcmode="lin" valueType="num">
                                      <p:cBhvr>
                                        <p:cTn id="8" dur="500" fill="hold"/>
                                        <p:tgtEl>
                                          <p:spTgt spid="39"/>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4"/>
          <p:cNvSpPr/>
          <p:nvPr/>
        </p:nvSpPr>
        <p:spPr>
          <a:xfrm>
            <a:off x="4252595" y="4841240"/>
            <a:ext cx="15554960" cy="7714615"/>
          </a:xfrm>
          <a:prstGeom prst="roundRect">
            <a:avLst/>
          </a:prstGeom>
          <a:noFill/>
          <a:ln w="38100" cap="flat">
            <a:solidFill>
              <a:srgbClr val="0C7BE0"/>
            </a:solidFill>
            <a:miter lim="400000"/>
          </a:ln>
          <a:extLst>
            <a:ext uri="{909E8E84-426E-40DD-AFC4-6F175D3DCCD1}">
              <a14:hiddenFill xmlns:a14="http://schemas.microsoft.com/office/drawing/2010/main">
                <a:solidFill>
                  <a:srgbClr val="000000"/>
                </a:solidFill>
              </a14:hiddenFill>
            </a:ext>
          </a:extLst>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grpSp>
        <p:nvGrpSpPr>
          <p:cNvPr id="2" name="组合 1"/>
          <p:cNvGrpSpPr/>
          <p:nvPr/>
        </p:nvGrpSpPr>
        <p:grpSpPr>
          <a:xfrm>
            <a:off x="-20955" y="-8255"/>
            <a:ext cx="6360160" cy="1744980"/>
            <a:chOff x="-33" y="-13"/>
            <a:chExt cx="9404" cy="2748"/>
          </a:xfrm>
        </p:grpSpPr>
        <p:sp>
          <p:nvSpPr>
            <p:cNvPr id="7" name="矩形"/>
            <p:cNvSpPr/>
            <p:nvPr>
              <p:custDataLst>
                <p:tags r:id="rId1"/>
              </p:custDataLst>
            </p:nvPr>
          </p:nvSpPr>
          <p:spPr>
            <a:xfrm>
              <a:off x="-33" y="-13"/>
              <a:ext cx="8691" cy="381"/>
            </a:xfrm>
            <a:prstGeom prst="rect">
              <a:avLst/>
            </a:prstGeom>
            <a:solidFill>
              <a:srgbClr val="0C7BE0"/>
            </a:solidFill>
            <a:ln w="12700">
              <a:miter lim="400000"/>
            </a:ln>
          </p:spPr>
          <p:txBody>
            <a:bodyPr lIns="45720" rIns="45720" anchor="ctr"/>
            <a:lstStyle/>
            <a:p>
              <a:pPr defTabSz="914400">
                <a:defRPr sz="2400" b="1">
                  <a:solidFill>
                    <a:schemeClr val="accent1"/>
                  </a:solidFill>
                  <a:latin typeface="Calibri"/>
                  <a:ea typeface="Calibri"/>
                  <a:cs typeface="Calibri"/>
                  <a:sym typeface="Calibri"/>
                </a:defRPr>
              </a:pPr>
              <a:endParaRPr sz="2400"/>
            </a:p>
          </p:txBody>
        </p:sp>
        <p:sp>
          <p:nvSpPr>
            <p:cNvPr id="3" name="数据可视化对企业的价值"/>
            <p:cNvSpPr txBox="1"/>
            <p:nvPr>
              <p:custDataLst>
                <p:tags r:id="rId2"/>
              </p:custDataLst>
            </p:nvPr>
          </p:nvSpPr>
          <p:spPr>
            <a:xfrm>
              <a:off x="41" y="403"/>
              <a:ext cx="9330" cy="2333"/>
            </a:xfrm>
            <a:prstGeom prst="rect">
              <a:avLst/>
            </a:prstGeom>
            <a:ln w="12700">
              <a:miter lim="400000"/>
            </a:ln>
          </p:spPr>
          <p:txBody>
            <a:bodyPr lIns="0" tIns="0" rIns="0" bIns="0"/>
            <a:lstStyle>
              <a:lvl1pPr indent="0" defTabSz="914400">
                <a:defRPr sz="5000" b="1">
                  <a:solidFill>
                    <a:schemeClr val="accent1"/>
                  </a:solidFill>
                </a:defRPr>
              </a:lvl1pPr>
            </a:lstStyle>
            <a:p>
              <a:pPr algn="l"/>
              <a:r>
                <a:rPr lang="zh-CN" altLang="en-US" sz="5000" dirty="0">
                  <a:solidFill>
                    <a:srgbClr val="0C7BE0"/>
                  </a:solidFill>
                  <a:latin typeface="Helvetica Neue" panose="02000503000000020004" charset="0"/>
                  <a:ea typeface="黑体-简" panose="02000000000000000000" charset="-122"/>
                </a:rPr>
                <a:t>数据常用获取的方法</a:t>
              </a:r>
              <a:endParaRPr lang="zh-CN" altLang="en-US" sz="5000" dirty="0">
                <a:solidFill>
                  <a:srgbClr val="0C7BE0"/>
                </a:solidFill>
                <a:latin typeface="Helvetica Neue" panose="02000503000000020004" charset="0"/>
                <a:ea typeface="黑体-简" panose="02000000000000000000" charset="-122"/>
              </a:endParaRPr>
            </a:p>
          </p:txBody>
        </p:sp>
      </p:grpSp>
      <p:sp>
        <p:nvSpPr>
          <p:cNvPr id="51" name="同心圆 50"/>
          <p:cNvSpPr/>
          <p:nvPr>
            <p:custDataLst>
              <p:tags r:id="rId3"/>
            </p:custDataLst>
          </p:nvPr>
        </p:nvSpPr>
        <p:spPr>
          <a:xfrm>
            <a:off x="9598883" y="6030258"/>
            <a:ext cx="5118132" cy="5118132"/>
          </a:xfrm>
          <a:prstGeom prst="donut">
            <a:avLst>
              <a:gd name="adj" fmla="val 8835"/>
            </a:avLst>
          </a:prstGeom>
          <a:solidFill>
            <a:sysClr val="window" lastClr="FFFFFF"/>
          </a:solidFill>
          <a:ln w="12700" cap="flat" cmpd="sng" algn="ctr">
            <a:noFill/>
            <a:prstDash val="solid"/>
            <a:miter lim="800000"/>
          </a:ln>
          <a:effectLst/>
        </p:spPr>
        <p:txBody>
          <a:bodyPr rtlCol="0" anchor="ctr">
            <a:normAutofit/>
          </a:bodyPr>
          <a:lstStyle/>
          <a:p>
            <a:pPr algn="ctr">
              <a:lnSpc>
                <a:spcPct val="110000"/>
              </a:lnSpc>
            </a:pPr>
            <a:endParaRPr lang="zh-CN" altLang="en-US" sz="2000" dirty="0">
              <a:solidFill>
                <a:srgbClr val="09BCED">
                  <a:lumMod val="75000"/>
                </a:srgbClr>
              </a:solidFill>
              <a:latin typeface="Arial" panose="020B0604020202090204" pitchFamily="34" charset="0"/>
              <a:ea typeface="微软雅黑" charset="-122"/>
              <a:cs typeface="+mn-ea"/>
              <a:sym typeface="Arial" panose="020B0604020202090204" pitchFamily="34" charset="0"/>
            </a:endParaRPr>
          </a:p>
        </p:txBody>
      </p:sp>
      <p:sp>
        <p:nvSpPr>
          <p:cNvPr id="38" name="任意多边形 37"/>
          <p:cNvSpPr/>
          <p:nvPr>
            <p:custDataLst>
              <p:tags r:id="rId4"/>
            </p:custDataLst>
          </p:nvPr>
        </p:nvSpPr>
        <p:spPr>
          <a:xfrm rot="16200000">
            <a:off x="9419450" y="8189608"/>
            <a:ext cx="799431" cy="799431"/>
          </a:xfrm>
          <a:custGeom>
            <a:avLst/>
            <a:gdLst>
              <a:gd name="connsiteX0" fmla="*/ 257175 w 514350"/>
              <a:gd name="connsiteY0" fmla="*/ 89086 h 514350"/>
              <a:gd name="connsiteX1" fmla="*/ 114170 w 514350"/>
              <a:gd name="connsiteY1" fmla="*/ 232090 h 514350"/>
              <a:gd name="connsiteX2" fmla="*/ 114170 w 514350"/>
              <a:gd name="connsiteY2" fmla="*/ 375095 h 514350"/>
              <a:gd name="connsiteX3" fmla="*/ 257175 w 514350"/>
              <a:gd name="connsiteY3" fmla="*/ 232090 h 514350"/>
              <a:gd name="connsiteX4" fmla="*/ 400179 w 514350"/>
              <a:gd name="connsiteY4" fmla="*/ 375095 h 514350"/>
              <a:gd name="connsiteX5" fmla="*/ 400179 w 514350"/>
              <a:gd name="connsiteY5" fmla="*/ 232090 h 514350"/>
              <a:gd name="connsiteX6" fmla="*/ 257175 w 514350"/>
              <a:gd name="connsiteY6" fmla="*/ 0 h 514350"/>
              <a:gd name="connsiteX7" fmla="*/ 514350 w 514350"/>
              <a:gd name="connsiteY7" fmla="*/ 257175 h 514350"/>
              <a:gd name="connsiteX8" fmla="*/ 257175 w 514350"/>
              <a:gd name="connsiteY8" fmla="*/ 514350 h 514350"/>
              <a:gd name="connsiteX9" fmla="*/ 0 w 514350"/>
              <a:gd name="connsiteY9" fmla="*/ 257175 h 514350"/>
              <a:gd name="connsiteX10" fmla="*/ 257175 w 514350"/>
              <a:gd name="connsiteY10" fmla="*/ 0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14350" h="514350">
                <a:moveTo>
                  <a:pt x="257175" y="89086"/>
                </a:moveTo>
                <a:lnTo>
                  <a:pt x="114170" y="232090"/>
                </a:lnTo>
                <a:lnTo>
                  <a:pt x="114170" y="375095"/>
                </a:lnTo>
                <a:lnTo>
                  <a:pt x="257175" y="232090"/>
                </a:lnTo>
                <a:lnTo>
                  <a:pt x="400179" y="375095"/>
                </a:lnTo>
                <a:lnTo>
                  <a:pt x="400179" y="232090"/>
                </a:lnTo>
                <a:close/>
                <a:moveTo>
                  <a:pt x="257175" y="0"/>
                </a:moveTo>
                <a:cubicBezTo>
                  <a:pt x="399209" y="0"/>
                  <a:pt x="514350" y="115141"/>
                  <a:pt x="514350" y="257175"/>
                </a:cubicBezTo>
                <a:cubicBezTo>
                  <a:pt x="514350" y="399209"/>
                  <a:pt x="399209" y="514350"/>
                  <a:pt x="257175" y="514350"/>
                </a:cubicBezTo>
                <a:cubicBezTo>
                  <a:pt x="115141" y="514350"/>
                  <a:pt x="0" y="399209"/>
                  <a:pt x="0" y="257175"/>
                </a:cubicBezTo>
                <a:cubicBezTo>
                  <a:pt x="0" y="115141"/>
                  <a:pt x="115141" y="0"/>
                  <a:pt x="257175" y="0"/>
                </a:cubicBezTo>
                <a:close/>
              </a:path>
            </a:pathLst>
          </a:custGeom>
          <a:solidFill>
            <a:schemeClr val="accent2"/>
          </a:solidFill>
          <a:ln w="12700" cap="flat" cmpd="sng" algn="ctr">
            <a:noFill/>
            <a:prstDash val="solid"/>
            <a:miter lim="800000"/>
          </a:ln>
          <a:effectLst/>
        </p:spPr>
        <p:txBody>
          <a:bodyPr rtlCol="0" anchor="ctr">
            <a:normAutofit/>
          </a:bodyPr>
          <a:lstStyle/>
          <a:p>
            <a:pPr algn="ctr"/>
            <a:endParaRPr lang="zh-CN" altLang="en-US" sz="3200">
              <a:solidFill>
                <a:sysClr val="window" lastClr="FFFFFF"/>
              </a:solidFill>
              <a:latin typeface="Arial" panose="020B0604020202090204" pitchFamily="34" charset="0"/>
              <a:ea typeface="微软雅黑" charset="-122"/>
              <a:sym typeface="Arial" panose="020B0604020202090204" pitchFamily="34" charset="0"/>
            </a:endParaRPr>
          </a:p>
        </p:txBody>
      </p:sp>
      <p:sp>
        <p:nvSpPr>
          <p:cNvPr id="45" name="任意多边形 44"/>
          <p:cNvSpPr/>
          <p:nvPr>
            <p:custDataLst>
              <p:tags r:id="rId5"/>
            </p:custDataLst>
          </p:nvPr>
        </p:nvSpPr>
        <p:spPr>
          <a:xfrm rot="19800000">
            <a:off x="10588842" y="6164162"/>
            <a:ext cx="799431" cy="799431"/>
          </a:xfrm>
          <a:custGeom>
            <a:avLst/>
            <a:gdLst>
              <a:gd name="connsiteX0" fmla="*/ 257175 w 514350"/>
              <a:gd name="connsiteY0" fmla="*/ 89086 h 514350"/>
              <a:gd name="connsiteX1" fmla="*/ 114170 w 514350"/>
              <a:gd name="connsiteY1" fmla="*/ 232090 h 514350"/>
              <a:gd name="connsiteX2" fmla="*/ 114170 w 514350"/>
              <a:gd name="connsiteY2" fmla="*/ 375095 h 514350"/>
              <a:gd name="connsiteX3" fmla="*/ 257175 w 514350"/>
              <a:gd name="connsiteY3" fmla="*/ 232090 h 514350"/>
              <a:gd name="connsiteX4" fmla="*/ 400179 w 514350"/>
              <a:gd name="connsiteY4" fmla="*/ 375095 h 514350"/>
              <a:gd name="connsiteX5" fmla="*/ 400179 w 514350"/>
              <a:gd name="connsiteY5" fmla="*/ 232090 h 514350"/>
              <a:gd name="connsiteX6" fmla="*/ 257175 w 514350"/>
              <a:gd name="connsiteY6" fmla="*/ 0 h 514350"/>
              <a:gd name="connsiteX7" fmla="*/ 514350 w 514350"/>
              <a:gd name="connsiteY7" fmla="*/ 257175 h 514350"/>
              <a:gd name="connsiteX8" fmla="*/ 257175 w 514350"/>
              <a:gd name="connsiteY8" fmla="*/ 514350 h 514350"/>
              <a:gd name="connsiteX9" fmla="*/ 0 w 514350"/>
              <a:gd name="connsiteY9" fmla="*/ 257175 h 514350"/>
              <a:gd name="connsiteX10" fmla="*/ 257175 w 514350"/>
              <a:gd name="connsiteY10" fmla="*/ 0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14350" h="514350">
                <a:moveTo>
                  <a:pt x="257175" y="89086"/>
                </a:moveTo>
                <a:lnTo>
                  <a:pt x="114170" y="232090"/>
                </a:lnTo>
                <a:lnTo>
                  <a:pt x="114170" y="375095"/>
                </a:lnTo>
                <a:lnTo>
                  <a:pt x="257175" y="232090"/>
                </a:lnTo>
                <a:lnTo>
                  <a:pt x="400179" y="375095"/>
                </a:lnTo>
                <a:lnTo>
                  <a:pt x="400179" y="232090"/>
                </a:lnTo>
                <a:close/>
                <a:moveTo>
                  <a:pt x="257175" y="0"/>
                </a:moveTo>
                <a:cubicBezTo>
                  <a:pt x="399209" y="0"/>
                  <a:pt x="514350" y="115141"/>
                  <a:pt x="514350" y="257175"/>
                </a:cubicBezTo>
                <a:cubicBezTo>
                  <a:pt x="514350" y="399209"/>
                  <a:pt x="399209" y="514350"/>
                  <a:pt x="257175" y="514350"/>
                </a:cubicBezTo>
                <a:cubicBezTo>
                  <a:pt x="115141" y="514350"/>
                  <a:pt x="0" y="399209"/>
                  <a:pt x="0" y="257175"/>
                </a:cubicBezTo>
                <a:cubicBezTo>
                  <a:pt x="0" y="115141"/>
                  <a:pt x="115141" y="0"/>
                  <a:pt x="257175" y="0"/>
                </a:cubicBezTo>
                <a:close/>
              </a:path>
            </a:pathLst>
          </a:custGeom>
          <a:solidFill>
            <a:schemeClr val="accent2"/>
          </a:solidFill>
          <a:ln w="12700" cap="flat" cmpd="sng" algn="ctr">
            <a:noFill/>
            <a:prstDash val="solid"/>
            <a:miter lim="800000"/>
          </a:ln>
          <a:effectLst/>
        </p:spPr>
        <p:txBody>
          <a:bodyPr rtlCol="0" anchor="ctr">
            <a:normAutofit/>
          </a:bodyPr>
          <a:lstStyle/>
          <a:p>
            <a:pPr algn="ctr"/>
            <a:endParaRPr lang="zh-CN" altLang="en-US" sz="3200">
              <a:solidFill>
                <a:sysClr val="window" lastClr="FFFFFF"/>
              </a:solidFill>
              <a:latin typeface="Arial" panose="020B0604020202090204" pitchFamily="34" charset="0"/>
              <a:ea typeface="微软雅黑" charset="-122"/>
              <a:sym typeface="Arial" panose="020B0604020202090204" pitchFamily="34" charset="0"/>
            </a:endParaRPr>
          </a:p>
        </p:txBody>
      </p:sp>
      <p:sp>
        <p:nvSpPr>
          <p:cNvPr id="46" name="任意多边形 45"/>
          <p:cNvSpPr/>
          <p:nvPr>
            <p:custDataLst>
              <p:tags r:id="rId6"/>
            </p:custDataLst>
          </p:nvPr>
        </p:nvSpPr>
        <p:spPr>
          <a:xfrm rot="1800000">
            <a:off x="12927625" y="6164162"/>
            <a:ext cx="799431" cy="799431"/>
          </a:xfrm>
          <a:custGeom>
            <a:avLst/>
            <a:gdLst>
              <a:gd name="connsiteX0" fmla="*/ 257175 w 514350"/>
              <a:gd name="connsiteY0" fmla="*/ 89086 h 514350"/>
              <a:gd name="connsiteX1" fmla="*/ 114170 w 514350"/>
              <a:gd name="connsiteY1" fmla="*/ 232090 h 514350"/>
              <a:gd name="connsiteX2" fmla="*/ 114170 w 514350"/>
              <a:gd name="connsiteY2" fmla="*/ 375095 h 514350"/>
              <a:gd name="connsiteX3" fmla="*/ 257175 w 514350"/>
              <a:gd name="connsiteY3" fmla="*/ 232090 h 514350"/>
              <a:gd name="connsiteX4" fmla="*/ 400179 w 514350"/>
              <a:gd name="connsiteY4" fmla="*/ 375095 h 514350"/>
              <a:gd name="connsiteX5" fmla="*/ 400179 w 514350"/>
              <a:gd name="connsiteY5" fmla="*/ 232090 h 514350"/>
              <a:gd name="connsiteX6" fmla="*/ 257175 w 514350"/>
              <a:gd name="connsiteY6" fmla="*/ 0 h 514350"/>
              <a:gd name="connsiteX7" fmla="*/ 514350 w 514350"/>
              <a:gd name="connsiteY7" fmla="*/ 257175 h 514350"/>
              <a:gd name="connsiteX8" fmla="*/ 257175 w 514350"/>
              <a:gd name="connsiteY8" fmla="*/ 514350 h 514350"/>
              <a:gd name="connsiteX9" fmla="*/ 0 w 514350"/>
              <a:gd name="connsiteY9" fmla="*/ 257175 h 514350"/>
              <a:gd name="connsiteX10" fmla="*/ 257175 w 514350"/>
              <a:gd name="connsiteY10" fmla="*/ 0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14350" h="514350">
                <a:moveTo>
                  <a:pt x="257175" y="89086"/>
                </a:moveTo>
                <a:lnTo>
                  <a:pt x="114170" y="232090"/>
                </a:lnTo>
                <a:lnTo>
                  <a:pt x="114170" y="375095"/>
                </a:lnTo>
                <a:lnTo>
                  <a:pt x="257175" y="232090"/>
                </a:lnTo>
                <a:lnTo>
                  <a:pt x="400179" y="375095"/>
                </a:lnTo>
                <a:lnTo>
                  <a:pt x="400179" y="232090"/>
                </a:lnTo>
                <a:close/>
                <a:moveTo>
                  <a:pt x="257175" y="0"/>
                </a:moveTo>
                <a:cubicBezTo>
                  <a:pt x="399209" y="0"/>
                  <a:pt x="514350" y="115141"/>
                  <a:pt x="514350" y="257175"/>
                </a:cubicBezTo>
                <a:cubicBezTo>
                  <a:pt x="514350" y="399209"/>
                  <a:pt x="399209" y="514350"/>
                  <a:pt x="257175" y="514350"/>
                </a:cubicBezTo>
                <a:cubicBezTo>
                  <a:pt x="115141" y="514350"/>
                  <a:pt x="0" y="399209"/>
                  <a:pt x="0" y="257175"/>
                </a:cubicBezTo>
                <a:cubicBezTo>
                  <a:pt x="0" y="115141"/>
                  <a:pt x="115141" y="0"/>
                  <a:pt x="257175" y="0"/>
                </a:cubicBezTo>
                <a:close/>
              </a:path>
            </a:pathLst>
          </a:custGeom>
          <a:solidFill>
            <a:schemeClr val="accent2"/>
          </a:solidFill>
          <a:ln w="12700" cap="flat" cmpd="sng" algn="ctr">
            <a:noFill/>
            <a:prstDash val="solid"/>
            <a:miter lim="800000"/>
          </a:ln>
          <a:effectLst/>
        </p:spPr>
        <p:txBody>
          <a:bodyPr rtlCol="0" anchor="ctr">
            <a:normAutofit/>
          </a:bodyPr>
          <a:lstStyle/>
          <a:p>
            <a:pPr algn="ctr"/>
            <a:endParaRPr lang="zh-CN" altLang="en-US" sz="3200">
              <a:solidFill>
                <a:sysClr val="window" lastClr="FFFFFF"/>
              </a:solidFill>
              <a:latin typeface="Arial" panose="020B0604020202090204" pitchFamily="34" charset="0"/>
              <a:ea typeface="微软雅黑" charset="-122"/>
              <a:sym typeface="Arial" panose="020B0604020202090204" pitchFamily="34" charset="0"/>
            </a:endParaRPr>
          </a:p>
        </p:txBody>
      </p:sp>
      <p:sp>
        <p:nvSpPr>
          <p:cNvPr id="47" name="任意多边形 46"/>
          <p:cNvSpPr/>
          <p:nvPr>
            <p:custDataLst>
              <p:tags r:id="rId7"/>
            </p:custDataLst>
          </p:nvPr>
        </p:nvSpPr>
        <p:spPr>
          <a:xfrm rot="5400000">
            <a:off x="14097017" y="8189608"/>
            <a:ext cx="799431" cy="799431"/>
          </a:xfrm>
          <a:custGeom>
            <a:avLst/>
            <a:gdLst>
              <a:gd name="connsiteX0" fmla="*/ 257175 w 514350"/>
              <a:gd name="connsiteY0" fmla="*/ 89086 h 514350"/>
              <a:gd name="connsiteX1" fmla="*/ 114170 w 514350"/>
              <a:gd name="connsiteY1" fmla="*/ 232090 h 514350"/>
              <a:gd name="connsiteX2" fmla="*/ 114170 w 514350"/>
              <a:gd name="connsiteY2" fmla="*/ 375095 h 514350"/>
              <a:gd name="connsiteX3" fmla="*/ 257175 w 514350"/>
              <a:gd name="connsiteY3" fmla="*/ 232090 h 514350"/>
              <a:gd name="connsiteX4" fmla="*/ 400179 w 514350"/>
              <a:gd name="connsiteY4" fmla="*/ 375095 h 514350"/>
              <a:gd name="connsiteX5" fmla="*/ 400179 w 514350"/>
              <a:gd name="connsiteY5" fmla="*/ 232090 h 514350"/>
              <a:gd name="connsiteX6" fmla="*/ 257175 w 514350"/>
              <a:gd name="connsiteY6" fmla="*/ 0 h 514350"/>
              <a:gd name="connsiteX7" fmla="*/ 514350 w 514350"/>
              <a:gd name="connsiteY7" fmla="*/ 257175 h 514350"/>
              <a:gd name="connsiteX8" fmla="*/ 257175 w 514350"/>
              <a:gd name="connsiteY8" fmla="*/ 514350 h 514350"/>
              <a:gd name="connsiteX9" fmla="*/ 0 w 514350"/>
              <a:gd name="connsiteY9" fmla="*/ 257175 h 514350"/>
              <a:gd name="connsiteX10" fmla="*/ 257175 w 514350"/>
              <a:gd name="connsiteY10" fmla="*/ 0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14350" h="514350">
                <a:moveTo>
                  <a:pt x="257175" y="89086"/>
                </a:moveTo>
                <a:lnTo>
                  <a:pt x="114170" y="232090"/>
                </a:lnTo>
                <a:lnTo>
                  <a:pt x="114170" y="375095"/>
                </a:lnTo>
                <a:lnTo>
                  <a:pt x="257175" y="232090"/>
                </a:lnTo>
                <a:lnTo>
                  <a:pt x="400179" y="375095"/>
                </a:lnTo>
                <a:lnTo>
                  <a:pt x="400179" y="232090"/>
                </a:lnTo>
                <a:close/>
                <a:moveTo>
                  <a:pt x="257175" y="0"/>
                </a:moveTo>
                <a:cubicBezTo>
                  <a:pt x="399209" y="0"/>
                  <a:pt x="514350" y="115141"/>
                  <a:pt x="514350" y="257175"/>
                </a:cubicBezTo>
                <a:cubicBezTo>
                  <a:pt x="514350" y="399209"/>
                  <a:pt x="399209" y="514350"/>
                  <a:pt x="257175" y="514350"/>
                </a:cubicBezTo>
                <a:cubicBezTo>
                  <a:pt x="115141" y="514350"/>
                  <a:pt x="0" y="399209"/>
                  <a:pt x="0" y="257175"/>
                </a:cubicBezTo>
                <a:cubicBezTo>
                  <a:pt x="0" y="115141"/>
                  <a:pt x="115141" y="0"/>
                  <a:pt x="257175" y="0"/>
                </a:cubicBezTo>
                <a:close/>
              </a:path>
            </a:pathLst>
          </a:custGeom>
          <a:solidFill>
            <a:schemeClr val="accent2"/>
          </a:solidFill>
          <a:ln w="12700" cap="flat" cmpd="sng" algn="ctr">
            <a:noFill/>
            <a:prstDash val="solid"/>
            <a:miter lim="800000"/>
          </a:ln>
          <a:effectLst/>
        </p:spPr>
        <p:txBody>
          <a:bodyPr rtlCol="0" anchor="ctr">
            <a:normAutofit/>
          </a:bodyPr>
          <a:lstStyle/>
          <a:p>
            <a:pPr algn="ctr"/>
            <a:endParaRPr lang="zh-CN" altLang="en-US" sz="3200">
              <a:solidFill>
                <a:sysClr val="window" lastClr="FFFFFF"/>
              </a:solidFill>
              <a:latin typeface="Arial" panose="020B0604020202090204" pitchFamily="34" charset="0"/>
              <a:ea typeface="微软雅黑" charset="-122"/>
              <a:sym typeface="Arial" panose="020B0604020202090204" pitchFamily="34" charset="0"/>
            </a:endParaRPr>
          </a:p>
        </p:txBody>
      </p:sp>
      <p:sp>
        <p:nvSpPr>
          <p:cNvPr id="48" name="任意多边形 47"/>
          <p:cNvSpPr/>
          <p:nvPr>
            <p:custDataLst>
              <p:tags r:id="rId8"/>
            </p:custDataLst>
          </p:nvPr>
        </p:nvSpPr>
        <p:spPr>
          <a:xfrm rot="9000000">
            <a:off x="12927625" y="10215055"/>
            <a:ext cx="799431" cy="799431"/>
          </a:xfrm>
          <a:custGeom>
            <a:avLst/>
            <a:gdLst>
              <a:gd name="connsiteX0" fmla="*/ 257175 w 514350"/>
              <a:gd name="connsiteY0" fmla="*/ 89086 h 514350"/>
              <a:gd name="connsiteX1" fmla="*/ 114170 w 514350"/>
              <a:gd name="connsiteY1" fmla="*/ 232090 h 514350"/>
              <a:gd name="connsiteX2" fmla="*/ 114170 w 514350"/>
              <a:gd name="connsiteY2" fmla="*/ 375095 h 514350"/>
              <a:gd name="connsiteX3" fmla="*/ 257175 w 514350"/>
              <a:gd name="connsiteY3" fmla="*/ 232090 h 514350"/>
              <a:gd name="connsiteX4" fmla="*/ 400179 w 514350"/>
              <a:gd name="connsiteY4" fmla="*/ 375095 h 514350"/>
              <a:gd name="connsiteX5" fmla="*/ 400179 w 514350"/>
              <a:gd name="connsiteY5" fmla="*/ 232090 h 514350"/>
              <a:gd name="connsiteX6" fmla="*/ 257175 w 514350"/>
              <a:gd name="connsiteY6" fmla="*/ 0 h 514350"/>
              <a:gd name="connsiteX7" fmla="*/ 514350 w 514350"/>
              <a:gd name="connsiteY7" fmla="*/ 257175 h 514350"/>
              <a:gd name="connsiteX8" fmla="*/ 257175 w 514350"/>
              <a:gd name="connsiteY8" fmla="*/ 514350 h 514350"/>
              <a:gd name="connsiteX9" fmla="*/ 0 w 514350"/>
              <a:gd name="connsiteY9" fmla="*/ 257175 h 514350"/>
              <a:gd name="connsiteX10" fmla="*/ 257175 w 514350"/>
              <a:gd name="connsiteY10" fmla="*/ 0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14350" h="514350">
                <a:moveTo>
                  <a:pt x="257175" y="89086"/>
                </a:moveTo>
                <a:lnTo>
                  <a:pt x="114170" y="232090"/>
                </a:lnTo>
                <a:lnTo>
                  <a:pt x="114170" y="375095"/>
                </a:lnTo>
                <a:lnTo>
                  <a:pt x="257175" y="232090"/>
                </a:lnTo>
                <a:lnTo>
                  <a:pt x="400179" y="375095"/>
                </a:lnTo>
                <a:lnTo>
                  <a:pt x="400179" y="232090"/>
                </a:lnTo>
                <a:close/>
                <a:moveTo>
                  <a:pt x="257175" y="0"/>
                </a:moveTo>
                <a:cubicBezTo>
                  <a:pt x="399209" y="0"/>
                  <a:pt x="514350" y="115141"/>
                  <a:pt x="514350" y="257175"/>
                </a:cubicBezTo>
                <a:cubicBezTo>
                  <a:pt x="514350" y="399209"/>
                  <a:pt x="399209" y="514350"/>
                  <a:pt x="257175" y="514350"/>
                </a:cubicBezTo>
                <a:cubicBezTo>
                  <a:pt x="115141" y="514350"/>
                  <a:pt x="0" y="399209"/>
                  <a:pt x="0" y="257175"/>
                </a:cubicBezTo>
                <a:cubicBezTo>
                  <a:pt x="0" y="115141"/>
                  <a:pt x="115141" y="0"/>
                  <a:pt x="257175" y="0"/>
                </a:cubicBezTo>
                <a:close/>
              </a:path>
            </a:pathLst>
          </a:custGeom>
          <a:solidFill>
            <a:schemeClr val="accent2"/>
          </a:solidFill>
          <a:ln w="12700" cap="flat" cmpd="sng" algn="ctr">
            <a:noFill/>
            <a:prstDash val="solid"/>
            <a:miter lim="800000"/>
          </a:ln>
          <a:effectLst/>
        </p:spPr>
        <p:txBody>
          <a:bodyPr rtlCol="0" anchor="ctr">
            <a:normAutofit/>
          </a:bodyPr>
          <a:lstStyle/>
          <a:p>
            <a:pPr algn="ctr"/>
            <a:endParaRPr lang="zh-CN" altLang="en-US" sz="3200">
              <a:solidFill>
                <a:sysClr val="window" lastClr="FFFFFF"/>
              </a:solidFill>
              <a:latin typeface="Arial" panose="020B0604020202090204" pitchFamily="34" charset="0"/>
              <a:ea typeface="微软雅黑" charset="-122"/>
              <a:sym typeface="Arial" panose="020B0604020202090204" pitchFamily="34" charset="0"/>
            </a:endParaRPr>
          </a:p>
        </p:txBody>
      </p:sp>
      <p:sp>
        <p:nvSpPr>
          <p:cNvPr id="49" name="任意多边形 48"/>
          <p:cNvSpPr/>
          <p:nvPr>
            <p:custDataLst>
              <p:tags r:id="rId9"/>
            </p:custDataLst>
          </p:nvPr>
        </p:nvSpPr>
        <p:spPr>
          <a:xfrm rot="12600000">
            <a:off x="10588842" y="10215055"/>
            <a:ext cx="799431" cy="799431"/>
          </a:xfrm>
          <a:custGeom>
            <a:avLst/>
            <a:gdLst>
              <a:gd name="connsiteX0" fmla="*/ 257175 w 514350"/>
              <a:gd name="connsiteY0" fmla="*/ 89086 h 514350"/>
              <a:gd name="connsiteX1" fmla="*/ 114170 w 514350"/>
              <a:gd name="connsiteY1" fmla="*/ 232090 h 514350"/>
              <a:gd name="connsiteX2" fmla="*/ 114170 w 514350"/>
              <a:gd name="connsiteY2" fmla="*/ 375095 h 514350"/>
              <a:gd name="connsiteX3" fmla="*/ 257175 w 514350"/>
              <a:gd name="connsiteY3" fmla="*/ 232090 h 514350"/>
              <a:gd name="connsiteX4" fmla="*/ 400179 w 514350"/>
              <a:gd name="connsiteY4" fmla="*/ 375095 h 514350"/>
              <a:gd name="connsiteX5" fmla="*/ 400179 w 514350"/>
              <a:gd name="connsiteY5" fmla="*/ 232090 h 514350"/>
              <a:gd name="connsiteX6" fmla="*/ 257175 w 514350"/>
              <a:gd name="connsiteY6" fmla="*/ 0 h 514350"/>
              <a:gd name="connsiteX7" fmla="*/ 514350 w 514350"/>
              <a:gd name="connsiteY7" fmla="*/ 257175 h 514350"/>
              <a:gd name="connsiteX8" fmla="*/ 257175 w 514350"/>
              <a:gd name="connsiteY8" fmla="*/ 514350 h 514350"/>
              <a:gd name="connsiteX9" fmla="*/ 0 w 514350"/>
              <a:gd name="connsiteY9" fmla="*/ 257175 h 514350"/>
              <a:gd name="connsiteX10" fmla="*/ 257175 w 514350"/>
              <a:gd name="connsiteY10" fmla="*/ 0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14350" h="514350">
                <a:moveTo>
                  <a:pt x="257175" y="89086"/>
                </a:moveTo>
                <a:lnTo>
                  <a:pt x="114170" y="232090"/>
                </a:lnTo>
                <a:lnTo>
                  <a:pt x="114170" y="375095"/>
                </a:lnTo>
                <a:lnTo>
                  <a:pt x="257175" y="232090"/>
                </a:lnTo>
                <a:lnTo>
                  <a:pt x="400179" y="375095"/>
                </a:lnTo>
                <a:lnTo>
                  <a:pt x="400179" y="232090"/>
                </a:lnTo>
                <a:close/>
                <a:moveTo>
                  <a:pt x="257175" y="0"/>
                </a:moveTo>
                <a:cubicBezTo>
                  <a:pt x="399209" y="0"/>
                  <a:pt x="514350" y="115141"/>
                  <a:pt x="514350" y="257175"/>
                </a:cubicBezTo>
                <a:cubicBezTo>
                  <a:pt x="514350" y="399209"/>
                  <a:pt x="399209" y="514350"/>
                  <a:pt x="257175" y="514350"/>
                </a:cubicBezTo>
                <a:cubicBezTo>
                  <a:pt x="115141" y="514350"/>
                  <a:pt x="0" y="399209"/>
                  <a:pt x="0" y="257175"/>
                </a:cubicBezTo>
                <a:cubicBezTo>
                  <a:pt x="0" y="115141"/>
                  <a:pt x="115141" y="0"/>
                  <a:pt x="257175" y="0"/>
                </a:cubicBezTo>
                <a:close/>
              </a:path>
            </a:pathLst>
          </a:custGeom>
          <a:solidFill>
            <a:schemeClr val="accent2"/>
          </a:solidFill>
          <a:ln w="12700" cap="flat" cmpd="sng" algn="ctr">
            <a:noFill/>
            <a:prstDash val="solid"/>
            <a:miter lim="800000"/>
          </a:ln>
          <a:effectLst/>
        </p:spPr>
        <p:txBody>
          <a:bodyPr rtlCol="0" anchor="ctr">
            <a:normAutofit/>
          </a:bodyPr>
          <a:lstStyle/>
          <a:p>
            <a:pPr algn="ctr"/>
            <a:endParaRPr lang="zh-CN" altLang="en-US" sz="3200">
              <a:solidFill>
                <a:sysClr val="window" lastClr="FFFFFF"/>
              </a:solidFill>
              <a:latin typeface="Arial" panose="020B0604020202090204" pitchFamily="34" charset="0"/>
              <a:ea typeface="微软雅黑" charset="-122"/>
              <a:sym typeface="Arial" panose="020B0604020202090204" pitchFamily="34" charset="0"/>
            </a:endParaRPr>
          </a:p>
        </p:txBody>
      </p:sp>
      <p:sp>
        <p:nvSpPr>
          <p:cNvPr id="53" name="矩形 52"/>
          <p:cNvSpPr/>
          <p:nvPr>
            <p:custDataLst>
              <p:tags r:id="rId10"/>
            </p:custDataLst>
          </p:nvPr>
        </p:nvSpPr>
        <p:spPr>
          <a:xfrm>
            <a:off x="14097017" y="4841065"/>
            <a:ext cx="4484677" cy="2015703"/>
          </a:xfrm>
          <a:prstGeom prst="rect">
            <a:avLst/>
          </a:prstGeom>
        </p:spPr>
        <p:txBody>
          <a:bodyPr anchor="ctr" anchorCtr="0">
            <a:normAutofit/>
          </a:bodyPr>
          <a:lstStyle/>
          <a:p>
            <a:pPr algn="l">
              <a:lnSpc>
                <a:spcPct val="100000"/>
              </a:lnSpc>
            </a:pPr>
            <a:r>
              <a:rPr lang="zh-CN" altLang="en-US" sz="3200" b="0" dirty="0">
                <a:solidFill>
                  <a:srgbClr val="757170"/>
                </a:solidFill>
                <a:latin typeface="Heiti SC Light" panose="02000000000000000000" charset="-122"/>
                <a:ea typeface="Heiti SC Light" panose="02000000000000000000" charset="-122"/>
                <a:cs typeface="Heiti SC Light" panose="02000000000000000000" charset="-122"/>
                <a:sym typeface="Arial" panose="020B0604020202090204" pitchFamily="34" charset="0"/>
              </a:rPr>
              <a:t>移动终端：手机、平板电脑、POS 机、单片机等</a:t>
            </a:r>
            <a:endParaRPr lang="zh-CN" altLang="en-US" sz="3200" b="0" dirty="0">
              <a:solidFill>
                <a:srgbClr val="757170"/>
              </a:solidFill>
              <a:latin typeface="Heiti SC Light" panose="02000000000000000000" charset="-122"/>
              <a:ea typeface="Heiti SC Light" panose="02000000000000000000" charset="-122"/>
              <a:cs typeface="Heiti SC Light" panose="02000000000000000000" charset="-122"/>
              <a:sym typeface="Arial" panose="020B0604020202090204" pitchFamily="34" charset="0"/>
            </a:endParaRPr>
          </a:p>
        </p:txBody>
      </p:sp>
      <p:sp>
        <p:nvSpPr>
          <p:cNvPr id="54" name="矩形 53"/>
          <p:cNvSpPr/>
          <p:nvPr>
            <p:custDataLst>
              <p:tags r:id="rId11"/>
            </p:custDataLst>
          </p:nvPr>
        </p:nvSpPr>
        <p:spPr>
          <a:xfrm>
            <a:off x="5747662" y="5349065"/>
            <a:ext cx="4484677" cy="2015703"/>
          </a:xfrm>
          <a:prstGeom prst="rect">
            <a:avLst/>
          </a:prstGeom>
        </p:spPr>
        <p:txBody>
          <a:bodyPr anchor="ctr" anchorCtr="0">
            <a:normAutofit/>
          </a:bodyPr>
          <a:lstStyle/>
          <a:p>
            <a:pPr algn="l">
              <a:lnSpc>
                <a:spcPct val="100000"/>
              </a:lnSpc>
            </a:pPr>
            <a:r>
              <a:rPr lang="zh-CN" altLang="en-US" sz="3200" b="0" dirty="0">
                <a:solidFill>
                  <a:srgbClr val="757170"/>
                </a:solidFill>
                <a:latin typeface="Heiti SC Light" panose="02000000000000000000" charset="-122"/>
                <a:ea typeface="Heiti SC Light" panose="02000000000000000000" charset="-122"/>
                <a:cs typeface="Heiti SC Light" panose="02000000000000000000" charset="-122"/>
                <a:sym typeface="Arial" panose="020B0604020202090204" pitchFamily="34" charset="0"/>
              </a:rPr>
              <a:t>邮件系统：QQ 邮箱、网易邮箱、新浪邮箱、腾讯企业邮箱等</a:t>
            </a:r>
            <a:endParaRPr lang="zh-CN" altLang="en-US" sz="3200" b="0" dirty="0">
              <a:solidFill>
                <a:srgbClr val="757170"/>
              </a:solidFill>
              <a:latin typeface="Heiti SC Light" panose="02000000000000000000" charset="-122"/>
              <a:ea typeface="Heiti SC Light" panose="02000000000000000000" charset="-122"/>
              <a:cs typeface="Heiti SC Light" panose="02000000000000000000" charset="-122"/>
              <a:sym typeface="Arial" panose="020B0604020202090204" pitchFamily="34" charset="0"/>
            </a:endParaRPr>
          </a:p>
          <a:p>
            <a:pPr algn="r">
              <a:lnSpc>
                <a:spcPct val="100000"/>
              </a:lnSpc>
            </a:pPr>
            <a:endParaRPr lang="zh-CN" altLang="en-US" sz="3200" b="0" spc="150">
              <a:solidFill>
                <a:sysClr val="windowText" lastClr="000000">
                  <a:lumMod val="75000"/>
                  <a:lumOff val="25000"/>
                </a:sysClr>
              </a:solidFill>
              <a:latin typeface="Heiti SC Light" panose="02000000000000000000" charset="-122"/>
              <a:ea typeface="Heiti SC Light" panose="02000000000000000000" charset="-122"/>
              <a:cs typeface="Heiti SC Light" panose="02000000000000000000" charset="-122"/>
              <a:sym typeface="Arial" panose="020B0604020202090204" pitchFamily="34" charset="0"/>
            </a:endParaRPr>
          </a:p>
        </p:txBody>
      </p:sp>
      <p:sp>
        <p:nvSpPr>
          <p:cNvPr id="55" name="矩形 54"/>
          <p:cNvSpPr/>
          <p:nvPr>
            <p:custDataLst>
              <p:tags r:id="rId12"/>
            </p:custDataLst>
          </p:nvPr>
        </p:nvSpPr>
        <p:spPr>
          <a:xfrm>
            <a:off x="4755341" y="7835474"/>
            <a:ext cx="4484677" cy="2015703"/>
          </a:xfrm>
          <a:prstGeom prst="rect">
            <a:avLst/>
          </a:prstGeom>
        </p:spPr>
        <p:txBody>
          <a:bodyPr anchor="ctr" anchorCtr="0">
            <a:normAutofit/>
          </a:bodyPr>
          <a:lstStyle/>
          <a:p>
            <a:pPr algn="l">
              <a:lnSpc>
                <a:spcPct val="100000"/>
              </a:lnSpc>
            </a:pPr>
            <a:r>
              <a:rPr lang="zh-CN" altLang="en-US" sz="3200" b="0" dirty="0">
                <a:solidFill>
                  <a:srgbClr val="757170"/>
                </a:solidFill>
                <a:latin typeface="Heiti SC Light" panose="02000000000000000000" charset="-122"/>
                <a:ea typeface="Heiti SC Light" panose="02000000000000000000" charset="-122"/>
                <a:cs typeface="Heiti SC Light" panose="02000000000000000000" charset="-122"/>
                <a:sym typeface="Arial" panose="020B0604020202090204" pitchFamily="34" charset="0"/>
              </a:rPr>
              <a:t>物联网：温度传感器、湿度传感器、自动驾驶、机器人等</a:t>
            </a:r>
            <a:endParaRPr lang="zh-CN" altLang="en-US" sz="3200" b="0" dirty="0">
              <a:solidFill>
                <a:srgbClr val="757170"/>
              </a:solidFill>
              <a:latin typeface="Heiti SC Light" panose="02000000000000000000" charset="-122"/>
              <a:ea typeface="Heiti SC Light" panose="02000000000000000000" charset="-122"/>
              <a:cs typeface="Heiti SC Light" panose="02000000000000000000" charset="-122"/>
              <a:sym typeface="Arial" panose="020B0604020202090204" pitchFamily="34" charset="0"/>
            </a:endParaRPr>
          </a:p>
        </p:txBody>
      </p:sp>
      <p:sp>
        <p:nvSpPr>
          <p:cNvPr id="56" name="矩形 55"/>
          <p:cNvSpPr/>
          <p:nvPr>
            <p:custDataLst>
              <p:tags r:id="rId13"/>
            </p:custDataLst>
          </p:nvPr>
        </p:nvSpPr>
        <p:spPr>
          <a:xfrm>
            <a:off x="15075881" y="7581474"/>
            <a:ext cx="4484677" cy="2015703"/>
          </a:xfrm>
          <a:prstGeom prst="rect">
            <a:avLst/>
          </a:prstGeom>
        </p:spPr>
        <p:txBody>
          <a:bodyPr anchor="ctr" anchorCtr="0">
            <a:normAutofit/>
          </a:bodyPr>
          <a:lstStyle/>
          <a:p>
            <a:pPr algn="l">
              <a:lnSpc>
                <a:spcPct val="100000"/>
              </a:lnSpc>
            </a:pPr>
            <a:r>
              <a:rPr lang="zh-CN" altLang="en-US" sz="3200" b="0" dirty="0">
                <a:solidFill>
                  <a:srgbClr val="757170"/>
                </a:solidFill>
                <a:latin typeface="Heiti SC Light" panose="02000000000000000000" charset="-122"/>
                <a:ea typeface="Heiti SC Light" panose="02000000000000000000" charset="-122"/>
                <a:cs typeface="Heiti SC Light" panose="02000000000000000000" charset="-122"/>
                <a:sym typeface="Arial" panose="020B0604020202090204" pitchFamily="34" charset="0"/>
              </a:rPr>
              <a:t>应用软件：用友、易快报、企业微信、微信等</a:t>
            </a:r>
            <a:endParaRPr lang="zh-CN" altLang="en-US" sz="3200" b="0" dirty="0">
              <a:solidFill>
                <a:srgbClr val="757170"/>
              </a:solidFill>
              <a:latin typeface="Heiti SC Light" panose="02000000000000000000" charset="-122"/>
              <a:ea typeface="Heiti SC Light" panose="02000000000000000000" charset="-122"/>
              <a:cs typeface="Heiti SC Light" panose="02000000000000000000" charset="-122"/>
              <a:sym typeface="Arial" panose="020B0604020202090204" pitchFamily="34" charset="0"/>
            </a:endParaRPr>
          </a:p>
        </p:txBody>
      </p:sp>
      <p:sp>
        <p:nvSpPr>
          <p:cNvPr id="57" name="矩形 56"/>
          <p:cNvSpPr/>
          <p:nvPr>
            <p:custDataLst>
              <p:tags r:id="rId14"/>
            </p:custDataLst>
          </p:nvPr>
        </p:nvSpPr>
        <p:spPr>
          <a:xfrm>
            <a:off x="14097017" y="10540320"/>
            <a:ext cx="4484677" cy="2015703"/>
          </a:xfrm>
          <a:prstGeom prst="rect">
            <a:avLst/>
          </a:prstGeom>
        </p:spPr>
        <p:txBody>
          <a:bodyPr anchor="ctr" anchorCtr="0">
            <a:normAutofit/>
          </a:bodyPr>
          <a:lstStyle/>
          <a:p>
            <a:pPr algn="l">
              <a:lnSpc>
                <a:spcPct val="100000"/>
              </a:lnSpc>
            </a:pPr>
            <a:r>
              <a:rPr lang="zh-CN" altLang="en-US" sz="3200" b="0" dirty="0">
                <a:solidFill>
                  <a:srgbClr val="757170"/>
                </a:solidFill>
                <a:latin typeface="Heiti SC Light" panose="02000000000000000000" charset="-122"/>
                <a:ea typeface="Heiti SC Light" panose="02000000000000000000" charset="-122"/>
                <a:cs typeface="Heiti SC Light" panose="02000000000000000000" charset="-122"/>
                <a:sym typeface="Arial" panose="020B0604020202090204" pitchFamily="34" charset="0"/>
              </a:rPr>
              <a:t>……</a:t>
            </a:r>
            <a:endParaRPr lang="zh-CN" altLang="en-US" sz="3200" b="0" dirty="0">
              <a:solidFill>
                <a:srgbClr val="757170"/>
              </a:solidFill>
              <a:latin typeface="Heiti SC Light" panose="02000000000000000000" charset="-122"/>
              <a:ea typeface="Heiti SC Light" panose="02000000000000000000" charset="-122"/>
              <a:cs typeface="Heiti SC Light" panose="02000000000000000000" charset="-122"/>
              <a:sym typeface="Arial" panose="020B0604020202090204" pitchFamily="34" charset="0"/>
            </a:endParaRPr>
          </a:p>
        </p:txBody>
      </p:sp>
      <p:sp>
        <p:nvSpPr>
          <p:cNvPr id="58" name="矩形 57"/>
          <p:cNvSpPr/>
          <p:nvPr>
            <p:custDataLst>
              <p:tags r:id="rId15"/>
            </p:custDataLst>
          </p:nvPr>
        </p:nvSpPr>
        <p:spPr>
          <a:xfrm>
            <a:off x="5747662" y="10540320"/>
            <a:ext cx="4484677" cy="2015703"/>
          </a:xfrm>
          <a:prstGeom prst="rect">
            <a:avLst/>
          </a:prstGeom>
        </p:spPr>
        <p:txBody>
          <a:bodyPr anchor="ctr" anchorCtr="0">
            <a:normAutofit/>
          </a:bodyPr>
          <a:lstStyle/>
          <a:p>
            <a:pPr algn="r">
              <a:lnSpc>
                <a:spcPct val="100000"/>
              </a:lnSpc>
            </a:pPr>
            <a:r>
              <a:rPr lang="zh-CN" altLang="en-US" sz="3200" b="0" dirty="0">
                <a:solidFill>
                  <a:srgbClr val="757170"/>
                </a:solidFill>
                <a:latin typeface="Heiti SC Light" panose="02000000000000000000" charset="-122"/>
                <a:ea typeface="Heiti SC Light" panose="02000000000000000000" charset="-122"/>
                <a:cs typeface="Heiti SC Light" panose="02000000000000000000" charset="-122"/>
                <a:sym typeface="Arial" panose="020B0604020202090204" pitchFamily="34" charset="0"/>
              </a:rPr>
              <a:t>互联网</a:t>
            </a:r>
            <a:endParaRPr lang="zh-CN" altLang="en-US" sz="3200" b="0" dirty="0">
              <a:solidFill>
                <a:srgbClr val="757170"/>
              </a:solidFill>
              <a:latin typeface="Heiti SC Light" panose="02000000000000000000" charset="-122"/>
              <a:ea typeface="Heiti SC Light" panose="02000000000000000000" charset="-122"/>
              <a:cs typeface="Heiti SC Light" panose="02000000000000000000" charset="-122"/>
              <a:sym typeface="Arial" panose="020B0604020202090204" pitchFamily="34" charset="0"/>
            </a:endParaRPr>
          </a:p>
        </p:txBody>
      </p:sp>
      <p:sp>
        <p:nvSpPr>
          <p:cNvPr id="4" name="矩形 3"/>
          <p:cNvSpPr/>
          <p:nvPr>
            <p:custDataLst>
              <p:tags r:id="rId16"/>
            </p:custDataLst>
          </p:nvPr>
        </p:nvSpPr>
        <p:spPr>
          <a:xfrm>
            <a:off x="10675280" y="7367746"/>
            <a:ext cx="2965341" cy="2443156"/>
          </a:xfrm>
          <a:prstGeom prst="rect">
            <a:avLst/>
          </a:prstGeom>
        </p:spPr>
        <p:txBody>
          <a:bodyPr wrap="square" anchor="ctr">
            <a:normAutofit/>
          </a:bodyPr>
          <a:lstStyle/>
          <a:p>
            <a:pPr algn="ctr"/>
            <a:r>
              <a:rPr lang="zh-CN" altLang="en-US" sz="3200" dirty="0">
                <a:solidFill>
                  <a:srgbClr val="757170"/>
                </a:solidFill>
                <a:latin typeface="Heiti SC Medium" panose="02000000000000000000" charset="-122"/>
                <a:ea typeface="Heiti SC Medium" panose="02000000000000000000" charset="-122"/>
                <a:cs typeface="Heiti SC Light" panose="02000000000000000000" charset="-122"/>
                <a:sym typeface="Arial" panose="020B0604020202090204" pitchFamily="34" charset="0"/>
              </a:rPr>
              <a:t>数据常用</a:t>
            </a:r>
            <a:endParaRPr lang="zh-CN" altLang="en-US" sz="3200" dirty="0">
              <a:solidFill>
                <a:srgbClr val="757170"/>
              </a:solidFill>
              <a:latin typeface="Heiti SC Medium" panose="02000000000000000000" charset="-122"/>
              <a:ea typeface="Heiti SC Medium" panose="02000000000000000000" charset="-122"/>
              <a:cs typeface="Heiti SC Light" panose="02000000000000000000" charset="-122"/>
              <a:sym typeface="Arial" panose="020B0604020202090204" pitchFamily="34" charset="0"/>
            </a:endParaRPr>
          </a:p>
          <a:p>
            <a:pPr algn="ctr"/>
            <a:r>
              <a:rPr lang="zh-CN" altLang="en-US" sz="3200" dirty="0">
                <a:solidFill>
                  <a:srgbClr val="757170"/>
                </a:solidFill>
                <a:latin typeface="Heiti SC Medium" panose="02000000000000000000" charset="-122"/>
                <a:ea typeface="Heiti SC Medium" panose="02000000000000000000" charset="-122"/>
                <a:cs typeface="Heiti SC Light" panose="02000000000000000000" charset="-122"/>
                <a:sym typeface="Arial" panose="020B0604020202090204" pitchFamily="34" charset="0"/>
              </a:rPr>
              <a:t>获取方式</a:t>
            </a:r>
            <a:endParaRPr lang="zh-CN" altLang="en-US" sz="3200" dirty="0">
              <a:solidFill>
                <a:srgbClr val="757170"/>
              </a:solidFill>
              <a:latin typeface="Heiti SC Medium" panose="02000000000000000000" charset="-122"/>
              <a:ea typeface="Heiti SC Medium" panose="02000000000000000000" charset="-122"/>
              <a:cs typeface="Heiti SC Light" panose="02000000000000000000" charset="-122"/>
              <a:sym typeface="Arial" panose="020B0604020202090204" pitchFamily="34" charset="0"/>
            </a:endParaRPr>
          </a:p>
        </p:txBody>
      </p:sp>
      <p:sp>
        <p:nvSpPr>
          <p:cNvPr id="6" name="TextBox 16"/>
          <p:cNvSpPr txBox="1"/>
          <p:nvPr>
            <p:custDataLst>
              <p:tags r:id="rId17"/>
            </p:custDataLst>
          </p:nvPr>
        </p:nvSpPr>
        <p:spPr>
          <a:xfrm>
            <a:off x="4252595" y="1759585"/>
            <a:ext cx="15554960" cy="2741295"/>
          </a:xfrm>
          <a:prstGeom prst="rect">
            <a:avLst/>
          </a:prstGeom>
          <a:noFill/>
        </p:spPr>
        <p:txBody>
          <a:bodyPr wrap="square" lIns="182852" tIns="91428" rIns="182852" bIns="91428">
            <a:spAutoFit/>
          </a:bodyPr>
          <a:lstStyle/>
          <a:p>
            <a:pPr algn="l" defTabSz="1218565">
              <a:lnSpc>
                <a:spcPct val="130000"/>
              </a:lnSpc>
              <a:defRPr/>
            </a:pPr>
            <a:r>
              <a:rPr lang="zh-CN" altLang="en-US" kern="0" dirty="0">
                <a:solidFill>
                  <a:srgbClr val="757170"/>
                </a:solidFill>
                <a:latin typeface="Heiti SC Medium" panose="02000000000000000000" charset="-122"/>
                <a:ea typeface="Heiti SC Medium" panose="02000000000000000000" charset="-122"/>
              </a:rPr>
              <a:t>数据可视化可以分为四个环节：数据采集和整合、数据存储和计算、数据分析和挖掘、数据应用和可视化展示。</a:t>
            </a:r>
            <a:endParaRPr lang="zh-CN" altLang="en-US" kern="0" dirty="0">
              <a:solidFill>
                <a:srgbClr val="757170"/>
              </a:solidFill>
              <a:latin typeface="Heiti SC Medium" panose="02000000000000000000" charset="-122"/>
              <a:ea typeface="Heiti SC Medium" panose="02000000000000000000" charset="-122"/>
            </a:endParaRPr>
          </a:p>
          <a:p>
            <a:pPr algn="l" defTabSz="1218565">
              <a:lnSpc>
                <a:spcPct val="130000"/>
              </a:lnSpc>
              <a:defRPr/>
            </a:pPr>
            <a:r>
              <a:rPr lang="zh-CN" altLang="en-US" kern="0" dirty="0">
                <a:solidFill>
                  <a:srgbClr val="757170"/>
                </a:solidFill>
                <a:latin typeface="Heiti SC Medium" panose="02000000000000000000" charset="-122"/>
                <a:ea typeface="Heiti SC Medium" panose="02000000000000000000" charset="-122"/>
              </a:rPr>
              <a:t>其中第一个环节就是数据的采集和整合，数据一般都是通过技术手段从以下几个方面进行大规模的采集数据和整合。</a:t>
            </a:r>
            <a:endParaRPr lang="zh-CN" altLang="en-US" kern="0" dirty="0">
              <a:solidFill>
                <a:srgbClr val="757170"/>
              </a:solidFill>
              <a:latin typeface="Heiti SC Medium" panose="02000000000000000000" charset="-122"/>
              <a:ea typeface="Heiti SC Medium" panose="02000000000000000000" charset="-122"/>
            </a:endParaRPr>
          </a:p>
        </p:txBody>
      </p:sp>
    </p:spTree>
  </p:cSld>
  <p:clrMapOvr>
    <a:masterClrMapping/>
  </p:clrMapOvr>
  <p:transition spd="slow" advClick="0"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6774180" y="1553210"/>
            <a:ext cx="10327640" cy="1835150"/>
            <a:chOff x="7429" y="2788"/>
            <a:chExt cx="23480" cy="4115"/>
          </a:xfrm>
        </p:grpSpPr>
        <p:sp>
          <p:nvSpPr>
            <p:cNvPr id="204" name="Dataease 快速安装与在线文档"/>
            <p:cNvSpPr txBox="1"/>
            <p:nvPr/>
          </p:nvSpPr>
          <p:spPr>
            <a:xfrm>
              <a:off x="12585" y="3862"/>
              <a:ext cx="18324" cy="2478"/>
            </a:xfrm>
            <a:prstGeom prst="rect">
              <a:avLst/>
            </a:prstGeom>
            <a:ln w="12700">
              <a:miter lim="400000"/>
            </a:ln>
          </p:spPr>
          <p:txBody>
            <a:bodyPr lIns="91438" tIns="91438" rIns="91438" bIns="91438">
              <a:spAutoFit/>
            </a:bodyPr>
            <a:lstStyle>
              <a:lvl1pPr indent="0" defTabSz="1828800">
                <a:defRPr sz="6000" b="1">
                  <a:solidFill>
                    <a:srgbClr val="535353"/>
                  </a:solidFill>
                  <a:latin typeface="Trebuchet MS" panose="020B0703020202090204"/>
                  <a:ea typeface="Trebuchet MS" panose="020B0703020202090204"/>
                  <a:cs typeface="Trebuchet MS" panose="020B0703020202090204"/>
                  <a:sym typeface="Trebuchet MS" panose="020B0703020202090204"/>
                </a:defRPr>
              </a:lvl1pPr>
            </a:lstStyle>
            <a:p>
              <a:pPr algn="l"/>
              <a:r>
                <a:rPr b="0">
                  <a:latin typeface="Helvetica Neue" panose="02000503000000020004" charset="0"/>
                  <a:ea typeface="黑体-简" panose="02000000000000000000" charset="-122"/>
                </a:rPr>
                <a:t>数据</a:t>
              </a:r>
              <a:r>
                <a:rPr lang="zh-CN" b="0">
                  <a:latin typeface="Helvetica Neue" panose="02000503000000020004" charset="0"/>
                  <a:ea typeface="黑体-简" panose="02000000000000000000" charset="-122"/>
                </a:rPr>
                <a:t>常用获取的方式</a:t>
              </a:r>
              <a:endParaRPr lang="zh-CN" b="0">
                <a:latin typeface="Helvetica Neue" panose="02000503000000020004" charset="0"/>
                <a:ea typeface="黑体-简" panose="02000000000000000000" charset="-122"/>
              </a:endParaRPr>
            </a:p>
          </p:txBody>
        </p:sp>
        <p:sp>
          <p:nvSpPr>
            <p:cNvPr id="208" name="1"/>
            <p:cNvSpPr/>
            <p:nvPr/>
          </p:nvSpPr>
          <p:spPr>
            <a:xfrm>
              <a:off x="7429" y="2788"/>
              <a:ext cx="4017" cy="4115"/>
            </a:xfrm>
            <a:prstGeom prst="diamond">
              <a:avLst/>
            </a:prstGeom>
            <a:solidFill>
              <a:srgbClr val="535353"/>
            </a:solidFill>
            <a:ln w="12700">
              <a:miter lim="400000"/>
            </a:ln>
          </p:spPr>
          <p:txBody>
            <a:bodyPr tIns="91439" bIns="91439" anchor="ctr"/>
            <a:lstStyle>
              <a:lvl1pPr indent="0" algn="ctr" defTabSz="914400">
                <a:defRPr sz="10000" b="1">
                  <a:solidFill>
                    <a:srgbClr val="FFFFFF"/>
                  </a:solidFill>
                  <a:latin typeface="Trebuchet MS" panose="020B0703020202090204"/>
                  <a:ea typeface="Trebuchet MS" panose="020B0703020202090204"/>
                  <a:cs typeface="Trebuchet MS" panose="020B0703020202090204"/>
                  <a:sym typeface="Trebuchet MS" panose="020B0703020202090204"/>
                </a:defRPr>
              </a:lvl1pPr>
            </a:lstStyle>
            <a:p>
              <a:pPr algn="l"/>
              <a:r>
                <a:rPr sz="8300">
                  <a:latin typeface="Helvetica Neue" panose="02000503000000020004" charset="0"/>
                  <a:ea typeface="黑体-简" panose="02000000000000000000" charset="-122"/>
                </a:rPr>
                <a:t>1</a:t>
              </a:r>
              <a:endParaRPr sz="8300">
                <a:latin typeface="Helvetica Neue" panose="02000503000000020004" charset="0"/>
                <a:ea typeface="黑体-简" panose="02000000000000000000" charset="-122"/>
              </a:endParaRPr>
            </a:p>
          </p:txBody>
        </p:sp>
        <p:sp>
          <p:nvSpPr>
            <p:cNvPr id="209" name="线条"/>
            <p:cNvSpPr/>
            <p:nvPr/>
          </p:nvSpPr>
          <p:spPr>
            <a:xfrm>
              <a:off x="12564" y="6231"/>
              <a:ext cx="17905" cy="0"/>
            </a:xfrm>
            <a:prstGeom prst="line">
              <a:avLst/>
            </a:prstGeom>
            <a:ln w="25400">
              <a:solidFill>
                <a:srgbClr val="5E5E5E">
                  <a:alpha val="50000"/>
                </a:srgbClr>
              </a:solidFill>
              <a:miter lim="400000"/>
            </a:ln>
          </p:spPr>
          <p:txBody>
            <a:bodyPr lIns="0" tIns="0" rIns="0" bIns="0"/>
            <a:lstStyle/>
            <a:p>
              <a:pPr indent="0" defTabSz="457200">
                <a:defRPr sz="1200">
                  <a:latin typeface="Helvetica"/>
                  <a:ea typeface="Helvetica"/>
                  <a:cs typeface="Helvetica"/>
                  <a:sym typeface="Helvetica"/>
                </a:defRPr>
              </a:pPr>
              <a:endParaRPr sz="3200"/>
            </a:p>
          </p:txBody>
        </p:sp>
      </p:grpSp>
      <p:grpSp>
        <p:nvGrpSpPr>
          <p:cNvPr id="4" name="组合 3"/>
          <p:cNvGrpSpPr/>
          <p:nvPr/>
        </p:nvGrpSpPr>
        <p:grpSpPr>
          <a:xfrm>
            <a:off x="6774180" y="3799205"/>
            <a:ext cx="10327640" cy="1835150"/>
            <a:chOff x="7429" y="7141"/>
            <a:chExt cx="23477" cy="4115"/>
          </a:xfrm>
        </p:grpSpPr>
        <p:sp>
          <p:nvSpPr>
            <p:cNvPr id="205" name="DataEase 功能架构介绍"/>
            <p:cNvSpPr txBox="1"/>
            <p:nvPr/>
          </p:nvSpPr>
          <p:spPr>
            <a:xfrm>
              <a:off x="12588" y="8359"/>
              <a:ext cx="18318" cy="2478"/>
            </a:xfrm>
            <a:prstGeom prst="rect">
              <a:avLst/>
            </a:prstGeom>
            <a:ln w="12700">
              <a:miter lim="400000"/>
            </a:ln>
          </p:spPr>
          <p:txBody>
            <a:bodyPr lIns="91438" tIns="91438" rIns="91438" bIns="91438">
              <a:spAutoFit/>
            </a:bodyPr>
            <a:lstStyle>
              <a:lvl1pPr indent="0" defTabSz="1828800">
                <a:defRPr sz="6000">
                  <a:solidFill>
                    <a:srgbClr val="535353"/>
                  </a:solidFill>
                  <a:latin typeface="Trebuchet MS" panose="020B0703020202090204"/>
                  <a:ea typeface="Trebuchet MS" panose="020B0703020202090204"/>
                  <a:cs typeface="Trebuchet MS" panose="020B0703020202090204"/>
                  <a:sym typeface="Trebuchet MS" panose="020B0703020202090204"/>
                </a:defRPr>
              </a:lvl1pPr>
            </a:lstStyle>
            <a:p>
              <a:pPr algn="l"/>
              <a:r>
                <a:rPr lang="zh-CN">
                  <a:latin typeface="Helvetica Neue" panose="02000503000000020004" charset="0"/>
                  <a:ea typeface="黑体-简" panose="02000000000000000000" charset="-122"/>
                </a:rPr>
                <a:t>数据存储的形式</a:t>
              </a:r>
              <a:endParaRPr lang="zh-CN">
                <a:latin typeface="Helvetica Neue" panose="02000503000000020004" charset="0"/>
                <a:ea typeface="黑体-简" panose="02000000000000000000" charset="-122"/>
              </a:endParaRPr>
            </a:p>
          </p:txBody>
        </p:sp>
        <p:sp>
          <p:nvSpPr>
            <p:cNvPr id="210" name="2"/>
            <p:cNvSpPr/>
            <p:nvPr/>
          </p:nvSpPr>
          <p:spPr>
            <a:xfrm>
              <a:off x="7429" y="7141"/>
              <a:ext cx="4017" cy="4115"/>
            </a:xfrm>
            <a:prstGeom prst="diamond">
              <a:avLst/>
            </a:prstGeom>
            <a:solidFill>
              <a:srgbClr val="0F6FC6"/>
            </a:solidFill>
            <a:ln w="12700">
              <a:miter lim="400000"/>
            </a:ln>
          </p:spPr>
          <p:txBody>
            <a:bodyPr tIns="91439" bIns="91439" anchor="ctr"/>
            <a:lstStyle>
              <a:lvl1pPr indent="0" algn="ctr" defTabSz="914400">
                <a:defRPr sz="10000">
                  <a:solidFill>
                    <a:srgbClr val="FFFFFF"/>
                  </a:solidFill>
                  <a:latin typeface="Trebuchet MS" panose="020B0703020202090204"/>
                  <a:ea typeface="Trebuchet MS" panose="020B0703020202090204"/>
                  <a:cs typeface="Trebuchet MS" panose="020B0703020202090204"/>
                  <a:sym typeface="Trebuchet MS" panose="020B0703020202090204"/>
                </a:defRPr>
              </a:lvl1pPr>
            </a:lstStyle>
            <a:p>
              <a:pPr algn="l"/>
              <a:r>
                <a:rPr sz="8300">
                  <a:latin typeface="Helvetica Neue" panose="02000503000000020004" charset="0"/>
                  <a:ea typeface="黑体-简" panose="02000000000000000000" charset="-122"/>
                </a:rPr>
                <a:t>2</a:t>
              </a:r>
              <a:endParaRPr sz="8300">
                <a:latin typeface="Helvetica Neue" panose="02000503000000020004" charset="0"/>
                <a:ea typeface="黑体-简" panose="02000000000000000000" charset="-122"/>
              </a:endParaRPr>
            </a:p>
          </p:txBody>
        </p:sp>
        <p:sp>
          <p:nvSpPr>
            <p:cNvPr id="213" name="线条"/>
            <p:cNvSpPr/>
            <p:nvPr/>
          </p:nvSpPr>
          <p:spPr>
            <a:xfrm>
              <a:off x="12588" y="10628"/>
              <a:ext cx="17905" cy="0"/>
            </a:xfrm>
            <a:prstGeom prst="line">
              <a:avLst/>
            </a:prstGeom>
            <a:ln w="25400">
              <a:solidFill>
                <a:srgbClr val="5E5E5E">
                  <a:alpha val="50000"/>
                </a:srgbClr>
              </a:solidFill>
              <a:miter lim="400000"/>
            </a:ln>
          </p:spPr>
          <p:txBody>
            <a:bodyPr lIns="0" tIns="0" rIns="0" bIns="0"/>
            <a:lstStyle/>
            <a:p>
              <a:pPr indent="0" defTabSz="457200">
                <a:defRPr sz="1200">
                  <a:latin typeface="Helvetica"/>
                  <a:ea typeface="Helvetica"/>
                  <a:cs typeface="Helvetica"/>
                  <a:sym typeface="Helvetica"/>
                </a:defRPr>
              </a:pPr>
              <a:endParaRPr sz="3200"/>
            </a:p>
          </p:txBody>
        </p:sp>
      </p:grpSp>
      <p:grpSp>
        <p:nvGrpSpPr>
          <p:cNvPr id="3" name="组合 2"/>
          <p:cNvGrpSpPr/>
          <p:nvPr/>
        </p:nvGrpSpPr>
        <p:grpSpPr>
          <a:xfrm>
            <a:off x="6774180" y="6045200"/>
            <a:ext cx="10327640" cy="1835150"/>
            <a:chOff x="7488" y="11494"/>
            <a:chExt cx="23483" cy="4115"/>
          </a:xfrm>
        </p:grpSpPr>
        <p:sp>
          <p:nvSpPr>
            <p:cNvPr id="206" name="DataEase 数据分析与仪表板制作实战"/>
            <p:cNvSpPr txBox="1"/>
            <p:nvPr/>
          </p:nvSpPr>
          <p:spPr>
            <a:xfrm>
              <a:off x="12647" y="12678"/>
              <a:ext cx="18324" cy="2478"/>
            </a:xfrm>
            <a:prstGeom prst="rect">
              <a:avLst/>
            </a:prstGeom>
            <a:ln w="12700">
              <a:miter lim="400000"/>
            </a:ln>
          </p:spPr>
          <p:txBody>
            <a:bodyPr lIns="91438" tIns="91438" rIns="91438" bIns="91438">
              <a:spAutoFit/>
            </a:bodyPr>
            <a:lstStyle>
              <a:lvl1pPr indent="0" defTabSz="1828800">
                <a:defRPr sz="6000">
                  <a:solidFill>
                    <a:srgbClr val="535353"/>
                  </a:solidFill>
                  <a:latin typeface="Trebuchet MS" panose="020B0703020202090204"/>
                  <a:ea typeface="Trebuchet MS" panose="020B0703020202090204"/>
                  <a:cs typeface="Trebuchet MS" panose="020B0703020202090204"/>
                  <a:sym typeface="Trebuchet MS" panose="020B0703020202090204"/>
                </a:defRPr>
              </a:lvl1pPr>
            </a:lstStyle>
            <a:p>
              <a:pPr algn="l"/>
              <a:r>
                <a:rPr lang="zh-CN" b="0">
                  <a:latin typeface="Helvetica Neue" panose="02000503000000020004" charset="0"/>
                  <a:ea typeface="黑体-简" panose="02000000000000000000" charset="-122"/>
                </a:rPr>
                <a:t>公开数据获取途径</a:t>
              </a:r>
              <a:endParaRPr lang="zh-CN" b="0">
                <a:latin typeface="Helvetica Neue" panose="02000503000000020004" charset="0"/>
                <a:ea typeface="黑体-简" panose="02000000000000000000" charset="-122"/>
              </a:endParaRPr>
            </a:p>
          </p:txBody>
        </p:sp>
        <p:sp>
          <p:nvSpPr>
            <p:cNvPr id="211" name="3"/>
            <p:cNvSpPr/>
            <p:nvPr/>
          </p:nvSpPr>
          <p:spPr>
            <a:xfrm>
              <a:off x="7488" y="11494"/>
              <a:ext cx="4017" cy="4115"/>
            </a:xfrm>
            <a:prstGeom prst="diamond">
              <a:avLst/>
            </a:prstGeom>
            <a:solidFill>
              <a:srgbClr val="535353"/>
            </a:solidFill>
            <a:ln w="12700">
              <a:miter lim="400000"/>
            </a:ln>
          </p:spPr>
          <p:txBody>
            <a:bodyPr tIns="91439" bIns="91439" anchor="ctr"/>
            <a:lstStyle>
              <a:lvl1pPr indent="0" algn="ctr" defTabSz="914400">
                <a:defRPr sz="10000">
                  <a:solidFill>
                    <a:srgbClr val="FFFFFF"/>
                  </a:solidFill>
                  <a:latin typeface="Trebuchet MS" panose="020B0703020202090204"/>
                  <a:ea typeface="Trebuchet MS" panose="020B0703020202090204"/>
                  <a:cs typeface="Trebuchet MS" panose="020B0703020202090204"/>
                  <a:sym typeface="Trebuchet MS" panose="020B0703020202090204"/>
                </a:defRPr>
              </a:lvl1pPr>
            </a:lstStyle>
            <a:p>
              <a:pPr algn="l"/>
              <a:r>
                <a:rPr sz="8300">
                  <a:latin typeface="Helvetica Neue" panose="02000503000000020004" charset="0"/>
                  <a:ea typeface="黑体-简" panose="02000000000000000000" charset="-122"/>
                </a:rPr>
                <a:t>3</a:t>
              </a:r>
              <a:endParaRPr sz="8300">
                <a:latin typeface="Helvetica Neue" panose="02000503000000020004" charset="0"/>
                <a:ea typeface="黑体-简" panose="02000000000000000000" charset="-122"/>
              </a:endParaRPr>
            </a:p>
          </p:txBody>
        </p:sp>
        <p:sp>
          <p:nvSpPr>
            <p:cNvPr id="214" name="线条"/>
            <p:cNvSpPr/>
            <p:nvPr/>
          </p:nvSpPr>
          <p:spPr>
            <a:xfrm>
              <a:off x="12647" y="15026"/>
              <a:ext cx="17905" cy="0"/>
            </a:xfrm>
            <a:prstGeom prst="line">
              <a:avLst/>
            </a:prstGeom>
            <a:ln w="25400">
              <a:solidFill>
                <a:srgbClr val="5E5E5E">
                  <a:alpha val="50000"/>
                </a:srgbClr>
              </a:solidFill>
              <a:miter lim="400000"/>
            </a:ln>
          </p:spPr>
          <p:txBody>
            <a:bodyPr lIns="0" tIns="0" rIns="0" bIns="0"/>
            <a:lstStyle/>
            <a:p>
              <a:pPr indent="0" defTabSz="457200">
                <a:defRPr sz="1200">
                  <a:latin typeface="Helvetica"/>
                  <a:ea typeface="Helvetica"/>
                  <a:cs typeface="Helvetica"/>
                  <a:sym typeface="Helvetica"/>
                </a:defRPr>
              </a:pPr>
              <a:endParaRPr sz="3200"/>
            </a:p>
          </p:txBody>
        </p:sp>
      </p:grpSp>
      <p:grpSp>
        <p:nvGrpSpPr>
          <p:cNvPr id="2" name="组合 1"/>
          <p:cNvGrpSpPr/>
          <p:nvPr/>
        </p:nvGrpSpPr>
        <p:grpSpPr>
          <a:xfrm>
            <a:off x="6774180" y="8291195"/>
            <a:ext cx="10327640" cy="1835150"/>
            <a:chOff x="7488" y="15847"/>
            <a:chExt cx="23483" cy="4115"/>
          </a:xfrm>
        </p:grpSpPr>
        <p:sp>
          <p:nvSpPr>
            <p:cNvPr id="207" name="DataEase 数据分析与仪表板制作实战"/>
            <p:cNvSpPr txBox="1"/>
            <p:nvPr/>
          </p:nvSpPr>
          <p:spPr>
            <a:xfrm>
              <a:off x="12647" y="16998"/>
              <a:ext cx="18324" cy="2478"/>
            </a:xfrm>
            <a:prstGeom prst="rect">
              <a:avLst/>
            </a:prstGeom>
            <a:ln w="12700">
              <a:miter lim="400000"/>
            </a:ln>
          </p:spPr>
          <p:txBody>
            <a:bodyPr lIns="91438" tIns="91438" rIns="91438" bIns="91438">
              <a:spAutoFit/>
            </a:bodyPr>
            <a:lstStyle>
              <a:lvl1pPr indent="0" defTabSz="1828800">
                <a:defRPr sz="6000">
                  <a:solidFill>
                    <a:srgbClr val="535353"/>
                  </a:solidFill>
                  <a:latin typeface="Trebuchet MS" panose="020B0703020202090204"/>
                  <a:ea typeface="Trebuchet MS" panose="020B0703020202090204"/>
                  <a:cs typeface="Trebuchet MS" panose="020B0703020202090204"/>
                  <a:sym typeface="Trebuchet MS" panose="020B0703020202090204"/>
                </a:defRPr>
              </a:lvl1pPr>
            </a:lstStyle>
            <a:p>
              <a:pPr algn="l"/>
              <a:r>
                <a:rPr lang="zh-CN" b="0">
                  <a:latin typeface="Helvetica Neue" panose="02000503000000020004" charset="0"/>
                  <a:ea typeface="黑体-简" panose="02000000000000000000" charset="-122"/>
                </a:rPr>
                <a:t>数据处理（</a:t>
              </a:r>
              <a:r>
                <a:rPr lang="en-US" altLang="zh-CN" b="0">
                  <a:latin typeface="Helvetica Neue" panose="02000503000000020004" charset="0"/>
                  <a:ea typeface="黑体-简" panose="02000000000000000000" charset="-122"/>
                </a:rPr>
                <a:t> ETL </a:t>
              </a:r>
              <a:r>
                <a:rPr lang="zh-CN" altLang="en-US" b="0">
                  <a:latin typeface="Helvetica Neue" panose="02000503000000020004" charset="0"/>
                  <a:ea typeface="黑体-简" panose="02000000000000000000" charset="-122"/>
                </a:rPr>
                <a:t>处理</a:t>
              </a:r>
              <a:r>
                <a:rPr lang="zh-CN" b="0">
                  <a:latin typeface="Helvetica Neue" panose="02000503000000020004" charset="0"/>
                  <a:ea typeface="黑体-简" panose="02000000000000000000" charset="-122"/>
                </a:rPr>
                <a:t>）</a:t>
              </a:r>
              <a:endParaRPr lang="zh-CN" b="0">
                <a:latin typeface="Helvetica Neue" panose="02000503000000020004" charset="0"/>
                <a:ea typeface="黑体-简" panose="02000000000000000000" charset="-122"/>
              </a:endParaRPr>
            </a:p>
          </p:txBody>
        </p:sp>
        <p:sp>
          <p:nvSpPr>
            <p:cNvPr id="212" name="4"/>
            <p:cNvSpPr/>
            <p:nvPr/>
          </p:nvSpPr>
          <p:spPr>
            <a:xfrm>
              <a:off x="7488" y="15847"/>
              <a:ext cx="4017" cy="4115"/>
            </a:xfrm>
            <a:prstGeom prst="diamond">
              <a:avLst/>
            </a:prstGeom>
            <a:solidFill>
              <a:srgbClr val="535353"/>
            </a:solidFill>
            <a:ln w="12700">
              <a:miter lim="400000"/>
            </a:ln>
          </p:spPr>
          <p:txBody>
            <a:bodyPr tIns="91439" bIns="91439" anchor="ctr"/>
            <a:lstStyle>
              <a:lvl1pPr indent="0" algn="ctr" defTabSz="914400">
                <a:defRPr sz="10000">
                  <a:solidFill>
                    <a:srgbClr val="FFFFFF"/>
                  </a:solidFill>
                  <a:latin typeface="Trebuchet MS" panose="020B0703020202090204"/>
                  <a:ea typeface="Trebuchet MS" panose="020B0703020202090204"/>
                  <a:cs typeface="Trebuchet MS" panose="020B0703020202090204"/>
                  <a:sym typeface="Trebuchet MS" panose="020B0703020202090204"/>
                </a:defRPr>
              </a:lvl1pPr>
            </a:lstStyle>
            <a:p>
              <a:pPr algn="l"/>
              <a:r>
                <a:rPr sz="8300">
                  <a:latin typeface="Helvetica Neue" panose="02000503000000020004" charset="0"/>
                  <a:ea typeface="黑体-简" panose="02000000000000000000" charset="-122"/>
                  <a:cs typeface="Trebuchet MS Bold" panose="020B0703020202090204" charset="0"/>
                </a:rPr>
                <a:t>4</a:t>
              </a:r>
              <a:endParaRPr sz="8300">
                <a:latin typeface="Helvetica Neue" panose="02000503000000020004" charset="0"/>
                <a:ea typeface="黑体-简" panose="02000000000000000000" charset="-122"/>
                <a:cs typeface="Trebuchet MS Bold" panose="020B0703020202090204" charset="0"/>
              </a:endParaRPr>
            </a:p>
          </p:txBody>
        </p:sp>
        <p:sp>
          <p:nvSpPr>
            <p:cNvPr id="215" name="线条"/>
            <p:cNvSpPr/>
            <p:nvPr/>
          </p:nvSpPr>
          <p:spPr>
            <a:xfrm>
              <a:off x="12647" y="19098"/>
              <a:ext cx="17905" cy="0"/>
            </a:xfrm>
            <a:prstGeom prst="line">
              <a:avLst/>
            </a:prstGeom>
            <a:ln w="25400">
              <a:solidFill>
                <a:srgbClr val="5E5E5E">
                  <a:alpha val="50000"/>
                </a:srgbClr>
              </a:solidFill>
              <a:miter lim="400000"/>
            </a:ln>
          </p:spPr>
          <p:txBody>
            <a:bodyPr lIns="0" tIns="0" rIns="0" bIns="0"/>
            <a:lstStyle/>
            <a:p>
              <a:pPr indent="0" defTabSz="457200">
                <a:defRPr sz="1200">
                  <a:latin typeface="Helvetica"/>
                  <a:ea typeface="Helvetica"/>
                  <a:cs typeface="Helvetica"/>
                  <a:sym typeface="Helvetica"/>
                </a:defRPr>
              </a:pPr>
              <a:endParaRPr sz="3200"/>
            </a:p>
          </p:txBody>
        </p:sp>
      </p:grpSp>
      <p:grpSp>
        <p:nvGrpSpPr>
          <p:cNvPr id="6" name="组合 5"/>
          <p:cNvGrpSpPr/>
          <p:nvPr/>
        </p:nvGrpSpPr>
        <p:grpSpPr>
          <a:xfrm>
            <a:off x="6774180" y="10537190"/>
            <a:ext cx="10327640" cy="1835150"/>
            <a:chOff x="7429" y="2788"/>
            <a:chExt cx="23480" cy="4115"/>
          </a:xfrm>
        </p:grpSpPr>
        <p:sp>
          <p:nvSpPr>
            <p:cNvPr id="7" name="Dataease 快速安装与在线文档"/>
            <p:cNvSpPr txBox="1"/>
            <p:nvPr>
              <p:custDataLst>
                <p:tags r:id="rId1"/>
              </p:custDataLst>
            </p:nvPr>
          </p:nvSpPr>
          <p:spPr>
            <a:xfrm>
              <a:off x="12585" y="3862"/>
              <a:ext cx="18324" cy="2478"/>
            </a:xfrm>
            <a:prstGeom prst="rect">
              <a:avLst/>
            </a:prstGeom>
            <a:ln w="12700">
              <a:miter lim="400000"/>
            </a:ln>
          </p:spPr>
          <p:txBody>
            <a:bodyPr lIns="91438" tIns="91438" rIns="91438" bIns="91438">
              <a:spAutoFit/>
            </a:bodyPr>
            <a:lstStyle>
              <a:lvl1pPr indent="0" defTabSz="1828800">
                <a:defRPr sz="6000" b="1">
                  <a:solidFill>
                    <a:srgbClr val="535353"/>
                  </a:solidFill>
                  <a:latin typeface="Trebuchet MS" panose="020B0703020202090204"/>
                  <a:ea typeface="Trebuchet MS" panose="020B0703020202090204"/>
                  <a:cs typeface="Trebuchet MS" panose="020B0703020202090204"/>
                  <a:sym typeface="Trebuchet MS" panose="020B0703020202090204"/>
                </a:defRPr>
              </a:lvl1pPr>
            </a:lstStyle>
            <a:p>
              <a:pPr algn="l"/>
              <a:r>
                <a:rPr lang="zh-CN" b="0">
                  <a:latin typeface="Helvetica Neue" panose="02000503000000020004" charset="0"/>
                  <a:ea typeface="黑体-简" panose="02000000000000000000" charset="-122"/>
                </a:rPr>
                <a:t>实验二</a:t>
              </a:r>
              <a:endParaRPr lang="zh-CN" b="0">
                <a:latin typeface="Helvetica Neue" panose="02000503000000020004" charset="0"/>
                <a:ea typeface="黑体-简" panose="02000000000000000000" charset="-122"/>
              </a:endParaRPr>
            </a:p>
          </p:txBody>
        </p:sp>
        <p:sp>
          <p:nvSpPr>
            <p:cNvPr id="8" name="1"/>
            <p:cNvSpPr/>
            <p:nvPr>
              <p:custDataLst>
                <p:tags r:id="rId2"/>
              </p:custDataLst>
            </p:nvPr>
          </p:nvSpPr>
          <p:spPr>
            <a:xfrm>
              <a:off x="7429" y="2788"/>
              <a:ext cx="4017" cy="4115"/>
            </a:xfrm>
            <a:prstGeom prst="diamond">
              <a:avLst/>
            </a:prstGeom>
            <a:solidFill>
              <a:srgbClr val="535353"/>
            </a:solidFill>
            <a:ln w="12700">
              <a:miter lim="400000"/>
            </a:ln>
          </p:spPr>
          <p:txBody>
            <a:bodyPr tIns="91439" bIns="91439" anchor="ctr"/>
            <a:lstStyle>
              <a:lvl1pPr indent="0" algn="ctr" defTabSz="914400">
                <a:defRPr sz="10000" b="1">
                  <a:solidFill>
                    <a:srgbClr val="FFFFFF"/>
                  </a:solidFill>
                  <a:latin typeface="Trebuchet MS" panose="020B0703020202090204"/>
                  <a:ea typeface="Trebuchet MS" panose="020B0703020202090204"/>
                  <a:cs typeface="Trebuchet MS" panose="020B0703020202090204"/>
                  <a:sym typeface="Trebuchet MS" panose="020B0703020202090204"/>
                </a:defRPr>
              </a:lvl1pPr>
            </a:lstStyle>
            <a:p>
              <a:pPr algn="l"/>
              <a:r>
                <a:rPr lang="en-US" sz="8300">
                  <a:latin typeface="Helvetica Neue" panose="02000503000000020004" charset="0"/>
                  <a:ea typeface="黑体-简" panose="02000000000000000000" charset="-122"/>
                  <a:cs typeface="Trebuchet MS Bold" panose="020B0703020202090204" charset="0"/>
                </a:rPr>
                <a:t>5</a:t>
              </a:r>
              <a:endParaRPr lang="en-US" sz="8300">
                <a:latin typeface="Helvetica Neue" panose="02000503000000020004" charset="0"/>
                <a:ea typeface="黑体-简" panose="02000000000000000000" charset="-122"/>
                <a:cs typeface="Trebuchet MS Bold" panose="020B0703020202090204" charset="0"/>
              </a:endParaRPr>
            </a:p>
          </p:txBody>
        </p:sp>
        <p:sp>
          <p:nvSpPr>
            <p:cNvPr id="9" name="线条"/>
            <p:cNvSpPr/>
            <p:nvPr>
              <p:custDataLst>
                <p:tags r:id="rId3"/>
              </p:custDataLst>
            </p:nvPr>
          </p:nvSpPr>
          <p:spPr>
            <a:xfrm>
              <a:off x="12564" y="6231"/>
              <a:ext cx="17905" cy="0"/>
            </a:xfrm>
            <a:prstGeom prst="line">
              <a:avLst/>
            </a:prstGeom>
            <a:ln w="25400">
              <a:solidFill>
                <a:srgbClr val="5E5E5E">
                  <a:alpha val="50000"/>
                </a:srgbClr>
              </a:solidFill>
              <a:miter lim="400000"/>
            </a:ln>
          </p:spPr>
          <p:txBody>
            <a:bodyPr lIns="0" tIns="0" rIns="0" bIns="0"/>
            <a:lstStyle/>
            <a:p>
              <a:pPr indent="0" defTabSz="457200">
                <a:defRPr sz="1200">
                  <a:latin typeface="Helvetica"/>
                  <a:ea typeface="Helvetica"/>
                  <a:cs typeface="Helvetica"/>
                  <a:sym typeface="Helvetica"/>
                </a:defRPr>
              </a:pPr>
              <a:endParaRPr sz="3200"/>
            </a:p>
          </p:txBody>
        </p:sp>
      </p:gr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原创设计师QQ598969553      _28"/>
          <p:cNvSpPr/>
          <p:nvPr/>
        </p:nvSpPr>
        <p:spPr bwMode="auto">
          <a:xfrm>
            <a:off x="10934700" y="3199130"/>
            <a:ext cx="1515110" cy="7472680"/>
          </a:xfrm>
          <a:custGeom>
            <a:avLst/>
            <a:gdLst/>
            <a:ahLst/>
            <a:cxnLst/>
            <a:rect l="l" t="t" r="r" b="b"/>
            <a:pathLst>
              <a:path w="931331" h="3822203">
                <a:moveTo>
                  <a:pt x="931331" y="0"/>
                </a:moveTo>
                <a:lnTo>
                  <a:pt x="931331" y="43438"/>
                </a:lnTo>
                <a:lnTo>
                  <a:pt x="929692" y="43241"/>
                </a:lnTo>
                <a:cubicBezTo>
                  <a:pt x="720560" y="43241"/>
                  <a:pt x="548753" y="233651"/>
                  <a:pt x="531759" y="477070"/>
                </a:cubicBezTo>
                <a:cubicBezTo>
                  <a:pt x="531001" y="481589"/>
                  <a:pt x="530505" y="486178"/>
                  <a:pt x="530592" y="490864"/>
                </a:cubicBezTo>
                <a:lnTo>
                  <a:pt x="527965" y="521911"/>
                </a:lnTo>
                <a:cubicBezTo>
                  <a:pt x="527965" y="524355"/>
                  <a:pt x="527981" y="526795"/>
                  <a:pt x="528584" y="529223"/>
                </a:cubicBezTo>
                <a:cubicBezTo>
                  <a:pt x="525896" y="549213"/>
                  <a:pt x="525319" y="570030"/>
                  <a:pt x="525319" y="591585"/>
                </a:cubicBezTo>
                <a:lnTo>
                  <a:pt x="525319" y="1420695"/>
                </a:lnTo>
                <a:cubicBezTo>
                  <a:pt x="525319" y="1644311"/>
                  <a:pt x="418363" y="1909396"/>
                  <a:pt x="152419" y="1909396"/>
                </a:cubicBezTo>
                <a:lnTo>
                  <a:pt x="152419" y="1917007"/>
                </a:lnTo>
                <a:cubicBezTo>
                  <a:pt x="411268" y="1917007"/>
                  <a:pt x="525319" y="2180779"/>
                  <a:pt x="525319" y="2401508"/>
                </a:cubicBezTo>
                <a:lnTo>
                  <a:pt x="525319" y="3229831"/>
                </a:lnTo>
                <a:lnTo>
                  <a:pt x="528395" y="3285086"/>
                </a:lnTo>
                <a:lnTo>
                  <a:pt x="527965" y="3290166"/>
                </a:lnTo>
                <a:cubicBezTo>
                  <a:pt x="527965" y="3298449"/>
                  <a:pt x="528142" y="3306682"/>
                  <a:pt x="530049" y="3314794"/>
                </a:cubicBezTo>
                <a:cubicBezTo>
                  <a:pt x="529872" y="3323297"/>
                  <a:pt x="530775" y="3331587"/>
                  <a:pt x="532157" y="3339708"/>
                </a:cubicBezTo>
                <a:cubicBezTo>
                  <a:pt x="550979" y="3580884"/>
                  <a:pt x="721914" y="3768836"/>
                  <a:pt x="929692" y="3768836"/>
                </a:cubicBezTo>
                <a:cubicBezTo>
                  <a:pt x="930239" y="3768836"/>
                  <a:pt x="930786" y="3768835"/>
                  <a:pt x="931331" y="3768639"/>
                </a:cubicBezTo>
                <a:lnTo>
                  <a:pt x="931331" y="3822203"/>
                </a:lnTo>
                <a:cubicBezTo>
                  <a:pt x="739757" y="3822203"/>
                  <a:pt x="598112" y="3773911"/>
                  <a:pt x="507975" y="3678638"/>
                </a:cubicBezTo>
                <a:cubicBezTo>
                  <a:pt x="417575" y="3582577"/>
                  <a:pt x="372901" y="3410141"/>
                  <a:pt x="372901" y="3162642"/>
                </a:cubicBezTo>
                <a:lnTo>
                  <a:pt x="372901" y="2435365"/>
                </a:lnTo>
                <a:cubicBezTo>
                  <a:pt x="372901" y="2299674"/>
                  <a:pt x="350301" y="2189965"/>
                  <a:pt x="304838" y="2105453"/>
                </a:cubicBezTo>
                <a:cubicBezTo>
                  <a:pt x="260163" y="2021204"/>
                  <a:pt x="158200" y="1972649"/>
                  <a:pt x="0" y="1961888"/>
                </a:cubicBezTo>
                <a:lnTo>
                  <a:pt x="0" y="1860316"/>
                </a:lnTo>
                <a:cubicBezTo>
                  <a:pt x="146638" y="1837744"/>
                  <a:pt x="245710" y="1792339"/>
                  <a:pt x="296166" y="1724624"/>
                </a:cubicBezTo>
                <a:cubicBezTo>
                  <a:pt x="347410" y="1657434"/>
                  <a:pt x="372901" y="1544052"/>
                  <a:pt x="372901" y="1386838"/>
                </a:cubicBezTo>
                <a:lnTo>
                  <a:pt x="372901" y="659562"/>
                </a:lnTo>
                <a:cubicBezTo>
                  <a:pt x="372901" y="411275"/>
                  <a:pt x="417575" y="239626"/>
                  <a:pt x="507975" y="143566"/>
                </a:cubicBezTo>
                <a:cubicBezTo>
                  <a:pt x="598112" y="47505"/>
                  <a:pt x="739757" y="0"/>
                  <a:pt x="931331" y="0"/>
                </a:cubicBezTo>
                <a:close/>
              </a:path>
            </a:pathLst>
          </a:custGeom>
          <a:solidFill>
            <a:srgbClr val="2C89CE"/>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182860" tIns="91430" rIns="182860" bIns="91430" numCol="1" anchor="t" anchorCtr="0" compatLnSpc="1"/>
          <a:lstStyle/>
          <a:p>
            <a:endParaRPr lang="zh-CN" altLang="en-US" sz="6400" dirty="0">
              <a:solidFill>
                <a:prstClr val="black"/>
              </a:solidFill>
              <a:latin typeface="微软雅黑" charset="-122"/>
              <a:ea typeface="微软雅黑" charset="-122"/>
            </a:endParaRPr>
          </a:p>
        </p:txBody>
      </p:sp>
      <p:sp>
        <p:nvSpPr>
          <p:cNvPr id="8" name="原创设计师QQ598969553      _4"/>
          <p:cNvSpPr>
            <a:spLocks noChangeArrowheads="1"/>
          </p:cNvSpPr>
          <p:nvPr/>
        </p:nvSpPr>
        <p:spPr bwMode="auto">
          <a:xfrm>
            <a:off x="13577570" y="2747010"/>
            <a:ext cx="4097655" cy="1036955"/>
          </a:xfrm>
          <a:custGeom>
            <a:avLst/>
            <a:gdLst>
              <a:gd name="T0" fmla="*/ 12255 w 12769"/>
              <a:gd name="T1" fmla="*/ 31 h 1159"/>
              <a:gd name="T2" fmla="*/ 12727 w 12769"/>
              <a:gd name="T3" fmla="*/ 503 h 1159"/>
              <a:gd name="T4" fmla="*/ 12727 w 12769"/>
              <a:gd name="T5" fmla="*/ 656 h 1159"/>
              <a:gd name="T6" fmla="*/ 12255 w 12769"/>
              <a:gd name="T7" fmla="*/ 1128 h 1159"/>
              <a:gd name="T8" fmla="*/ 12180 w 12769"/>
              <a:gd name="T9" fmla="*/ 1159 h 1159"/>
              <a:gd name="T10" fmla="*/ 591 w 12769"/>
              <a:gd name="T11" fmla="*/ 1159 h 1159"/>
              <a:gd name="T12" fmla="*/ 514 w 12769"/>
              <a:gd name="T13" fmla="*/ 1128 h 1159"/>
              <a:gd name="T14" fmla="*/ 42 w 12769"/>
              <a:gd name="T15" fmla="*/ 656 h 1159"/>
              <a:gd name="T16" fmla="*/ 42 w 12769"/>
              <a:gd name="T17" fmla="*/ 503 h 1159"/>
              <a:gd name="T18" fmla="*/ 514 w 12769"/>
              <a:gd name="T19" fmla="*/ 31 h 1159"/>
              <a:gd name="T20" fmla="*/ 591 w 12769"/>
              <a:gd name="T21" fmla="*/ 0 h 1159"/>
              <a:gd name="T22" fmla="*/ 12178 w 12769"/>
              <a:gd name="T23" fmla="*/ 0 h 1159"/>
              <a:gd name="T24" fmla="*/ 12255 w 12769"/>
              <a:gd name="T25" fmla="*/ 31 h 115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2769"/>
              <a:gd name="T40" fmla="*/ 0 h 1159"/>
              <a:gd name="T41" fmla="*/ 12769 w 12769"/>
              <a:gd name="T42" fmla="*/ 1159 h 115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2769" h="1159">
                <a:moveTo>
                  <a:pt x="12255" y="31"/>
                </a:moveTo>
                <a:lnTo>
                  <a:pt x="12727" y="503"/>
                </a:lnTo>
                <a:cubicBezTo>
                  <a:pt x="12769" y="545"/>
                  <a:pt x="12769" y="614"/>
                  <a:pt x="12727" y="656"/>
                </a:cubicBezTo>
                <a:lnTo>
                  <a:pt x="12255" y="1128"/>
                </a:lnTo>
                <a:cubicBezTo>
                  <a:pt x="12235" y="1148"/>
                  <a:pt x="12208" y="1159"/>
                  <a:pt x="12180" y="1159"/>
                </a:cubicBezTo>
                <a:lnTo>
                  <a:pt x="591" y="1159"/>
                </a:lnTo>
                <a:cubicBezTo>
                  <a:pt x="563" y="1159"/>
                  <a:pt x="535" y="1149"/>
                  <a:pt x="514" y="1128"/>
                </a:cubicBezTo>
                <a:lnTo>
                  <a:pt x="42" y="656"/>
                </a:lnTo>
                <a:cubicBezTo>
                  <a:pt x="0" y="614"/>
                  <a:pt x="0" y="545"/>
                  <a:pt x="42" y="503"/>
                </a:cubicBezTo>
                <a:lnTo>
                  <a:pt x="514" y="31"/>
                </a:lnTo>
                <a:cubicBezTo>
                  <a:pt x="535" y="10"/>
                  <a:pt x="563" y="0"/>
                  <a:pt x="591" y="0"/>
                </a:cubicBezTo>
                <a:lnTo>
                  <a:pt x="12178" y="0"/>
                </a:lnTo>
                <a:cubicBezTo>
                  <a:pt x="12207" y="0"/>
                  <a:pt x="12235" y="11"/>
                  <a:pt x="12255" y="31"/>
                </a:cubicBezTo>
                <a:close/>
              </a:path>
            </a:pathLst>
          </a:custGeom>
          <a:gradFill flip="none" rotWithShape="1">
            <a:gsLst>
              <a:gs pos="100000">
                <a:srgbClr val="FCFCFC"/>
              </a:gs>
              <a:gs pos="0">
                <a:srgbClr val="CCCCCC"/>
              </a:gs>
            </a:gsLst>
            <a:lin ang="7200000" scaled="0"/>
            <a:tileRect/>
          </a:gradFill>
          <a:ln w="12700" cap="flat" cmpd="sng" algn="ctr">
            <a:gradFill>
              <a:gsLst>
                <a:gs pos="89000">
                  <a:sysClr val="window" lastClr="FFFFFF">
                    <a:lumMod val="85000"/>
                  </a:sysClr>
                </a:gs>
                <a:gs pos="0">
                  <a:sysClr val="window" lastClr="FFFFFF"/>
                </a:gs>
              </a:gsLst>
              <a:lin ang="7200000" scaled="0"/>
            </a:gradFill>
            <a:prstDash val="solid"/>
            <a:miter lim="800000"/>
          </a:ln>
          <a:effectLst>
            <a:outerShdw blurRad="254000" dist="127000" dir="8160000" algn="tr" rotWithShape="0">
              <a:prstClr val="black">
                <a:alpha val="34000"/>
              </a:prstClr>
            </a:outerShdw>
          </a:effectLst>
        </p:spPr>
        <p:txBody>
          <a:bodyPr lIns="238963" tIns="119481" rIns="238963" bIns="119481" rtlCol="0" anchor="ctr"/>
          <a:lstStyle/>
          <a:p>
            <a:pPr algn="ctr" defTabSz="914400"/>
            <a:endParaRPr lang="zh-CN" altLang="zh-CN" sz="3600" kern="0">
              <a:solidFill>
                <a:sysClr val="window" lastClr="FFFFFF"/>
              </a:solidFill>
              <a:latin typeface="微软雅黑" charset="-122"/>
              <a:ea typeface="微软雅黑" charset="-122"/>
              <a:sym typeface="宋体" pitchFamily="2" charset="-122"/>
            </a:endParaRPr>
          </a:p>
        </p:txBody>
      </p:sp>
      <p:sp>
        <p:nvSpPr>
          <p:cNvPr id="16" name="原创设计师QQ598969553      _10"/>
          <p:cNvSpPr>
            <a:spLocks noChangeArrowheads="1"/>
          </p:cNvSpPr>
          <p:nvPr/>
        </p:nvSpPr>
        <p:spPr bwMode="auto">
          <a:xfrm>
            <a:off x="14478635" y="3028950"/>
            <a:ext cx="2696210" cy="469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0">
            <a:noAutofit/>
          </a:bodyPr>
          <a:lstStyle/>
          <a:p>
            <a:pPr algn="l"/>
            <a:r>
              <a:rPr lang="zh-CN" altLang="en-US" sz="2800" dirty="0">
                <a:solidFill>
                  <a:srgbClr val="3F3F3F"/>
                </a:solidFill>
                <a:latin typeface="Helvetica Neue" panose="02000503000000020004" charset="0"/>
                <a:ea typeface="黑体-简" panose="02000000000000000000" charset="-122"/>
              </a:rPr>
              <a:t>结构化数据</a:t>
            </a:r>
            <a:endParaRPr lang="zh-CN" altLang="en-US" sz="2800" b="0" dirty="0">
              <a:solidFill>
                <a:srgbClr val="3F3F3F"/>
              </a:solidFill>
              <a:latin typeface="Helvetica Neue" panose="02000503000000020004" charset="0"/>
              <a:ea typeface="黑体-简" panose="02000000000000000000" charset="-122"/>
            </a:endParaRPr>
          </a:p>
        </p:txBody>
      </p:sp>
      <p:sp>
        <p:nvSpPr>
          <p:cNvPr id="17" name="原创设计师QQ598969553      _11"/>
          <p:cNvSpPr>
            <a:spLocks noChangeArrowheads="1"/>
          </p:cNvSpPr>
          <p:nvPr/>
        </p:nvSpPr>
        <p:spPr bwMode="auto">
          <a:xfrm>
            <a:off x="12974955" y="2838450"/>
            <a:ext cx="851535" cy="854710"/>
          </a:xfrm>
          <a:custGeom>
            <a:avLst/>
            <a:gdLst>
              <a:gd name="T0" fmla="*/ 563 w 956"/>
              <a:gd name="T1" fmla="*/ 46 h 956"/>
              <a:gd name="T2" fmla="*/ 910 w 956"/>
              <a:gd name="T3" fmla="*/ 393 h 956"/>
              <a:gd name="T4" fmla="*/ 910 w 956"/>
              <a:gd name="T5" fmla="*/ 563 h 956"/>
              <a:gd name="T6" fmla="*/ 563 w 956"/>
              <a:gd name="T7" fmla="*/ 909 h 956"/>
              <a:gd name="T8" fmla="*/ 393 w 956"/>
              <a:gd name="T9" fmla="*/ 909 h 956"/>
              <a:gd name="T10" fmla="*/ 47 w 956"/>
              <a:gd name="T11" fmla="*/ 563 h 956"/>
              <a:gd name="T12" fmla="*/ 47 w 956"/>
              <a:gd name="T13" fmla="*/ 393 h 956"/>
              <a:gd name="T14" fmla="*/ 393 w 956"/>
              <a:gd name="T15" fmla="*/ 46 h 956"/>
              <a:gd name="T16" fmla="*/ 563 w 956"/>
              <a:gd name="T17" fmla="*/ 46 h 9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956"/>
              <a:gd name="T28" fmla="*/ 0 h 956"/>
              <a:gd name="T29" fmla="*/ 956 w 956"/>
              <a:gd name="T30" fmla="*/ 956 h 9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956" h="956">
                <a:moveTo>
                  <a:pt x="563" y="46"/>
                </a:moveTo>
                <a:lnTo>
                  <a:pt x="910" y="393"/>
                </a:lnTo>
                <a:cubicBezTo>
                  <a:pt x="956" y="439"/>
                  <a:pt x="956" y="516"/>
                  <a:pt x="910" y="563"/>
                </a:cubicBezTo>
                <a:lnTo>
                  <a:pt x="563" y="909"/>
                </a:lnTo>
                <a:cubicBezTo>
                  <a:pt x="517" y="956"/>
                  <a:pt x="440" y="956"/>
                  <a:pt x="393" y="909"/>
                </a:cubicBezTo>
                <a:lnTo>
                  <a:pt x="47" y="563"/>
                </a:lnTo>
                <a:cubicBezTo>
                  <a:pt x="0" y="516"/>
                  <a:pt x="0" y="439"/>
                  <a:pt x="47" y="393"/>
                </a:cubicBezTo>
                <a:lnTo>
                  <a:pt x="393" y="46"/>
                </a:lnTo>
                <a:cubicBezTo>
                  <a:pt x="440" y="0"/>
                  <a:pt x="517" y="0"/>
                  <a:pt x="563" y="46"/>
                </a:cubicBezTo>
                <a:close/>
              </a:path>
            </a:pathLst>
          </a:custGeom>
          <a:solidFill>
            <a:srgbClr val="2C89CE"/>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182860" tIns="91430" rIns="182860" bIns="91430" numCol="1" anchor="t" anchorCtr="0" compatLnSpc="1"/>
          <a:lstStyle/>
          <a:p>
            <a:endParaRPr lang="zh-CN" altLang="zh-CN" sz="6400">
              <a:solidFill>
                <a:schemeClr val="bg1"/>
              </a:solidFill>
              <a:latin typeface="微软雅黑" charset="-122"/>
              <a:ea typeface="微软雅黑" charset="-122"/>
              <a:sym typeface="宋体" pitchFamily="2" charset="-122"/>
            </a:endParaRPr>
          </a:p>
        </p:txBody>
      </p:sp>
      <p:sp>
        <p:nvSpPr>
          <p:cNvPr id="18" name="原创设计师QQ598969553      _12"/>
          <p:cNvSpPr>
            <a:spLocks noChangeArrowheads="1"/>
          </p:cNvSpPr>
          <p:nvPr/>
        </p:nvSpPr>
        <p:spPr bwMode="auto">
          <a:xfrm>
            <a:off x="13235940" y="2984500"/>
            <a:ext cx="298450"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en-US" sz="3200" b="1" dirty="0">
                <a:solidFill>
                  <a:schemeClr val="bg1"/>
                </a:solidFill>
                <a:latin typeface="Helvetica Neue" panose="02000503000000020004" charset="0"/>
                <a:ea typeface="黑体-简" panose="02000000000000000000" charset="-122"/>
                <a:sym typeface="微软雅黑" charset="-122"/>
              </a:rPr>
              <a:t>1</a:t>
            </a:r>
            <a:endParaRPr lang="en-US" altLang="en-US" sz="3200" b="1" dirty="0">
              <a:solidFill>
                <a:schemeClr val="bg1"/>
              </a:solidFill>
              <a:latin typeface="Helvetica Neue" panose="02000503000000020004" charset="0"/>
              <a:ea typeface="黑体-简" panose="02000000000000000000" charset="-122"/>
              <a:sym typeface="微软雅黑" charset="-122"/>
            </a:endParaRPr>
          </a:p>
        </p:txBody>
      </p:sp>
      <p:sp>
        <p:nvSpPr>
          <p:cNvPr id="10" name="原创设计师QQ598969553      _6"/>
          <p:cNvSpPr>
            <a:spLocks noChangeArrowheads="1"/>
          </p:cNvSpPr>
          <p:nvPr/>
        </p:nvSpPr>
        <p:spPr bwMode="auto">
          <a:xfrm>
            <a:off x="13577570" y="6339840"/>
            <a:ext cx="4097655" cy="1036320"/>
          </a:xfrm>
          <a:custGeom>
            <a:avLst/>
            <a:gdLst>
              <a:gd name="T0" fmla="*/ 12255 w 12769"/>
              <a:gd name="T1" fmla="*/ 31 h 1159"/>
              <a:gd name="T2" fmla="*/ 12727 w 12769"/>
              <a:gd name="T3" fmla="*/ 503 h 1159"/>
              <a:gd name="T4" fmla="*/ 12727 w 12769"/>
              <a:gd name="T5" fmla="*/ 656 h 1159"/>
              <a:gd name="T6" fmla="*/ 12255 w 12769"/>
              <a:gd name="T7" fmla="*/ 1128 h 1159"/>
              <a:gd name="T8" fmla="*/ 12180 w 12769"/>
              <a:gd name="T9" fmla="*/ 1159 h 1159"/>
              <a:gd name="T10" fmla="*/ 591 w 12769"/>
              <a:gd name="T11" fmla="*/ 1159 h 1159"/>
              <a:gd name="T12" fmla="*/ 514 w 12769"/>
              <a:gd name="T13" fmla="*/ 1128 h 1159"/>
              <a:gd name="T14" fmla="*/ 42 w 12769"/>
              <a:gd name="T15" fmla="*/ 656 h 1159"/>
              <a:gd name="T16" fmla="*/ 42 w 12769"/>
              <a:gd name="T17" fmla="*/ 503 h 1159"/>
              <a:gd name="T18" fmla="*/ 514 w 12769"/>
              <a:gd name="T19" fmla="*/ 31 h 1159"/>
              <a:gd name="T20" fmla="*/ 591 w 12769"/>
              <a:gd name="T21" fmla="*/ 0 h 1159"/>
              <a:gd name="T22" fmla="*/ 12178 w 12769"/>
              <a:gd name="T23" fmla="*/ 0 h 1159"/>
              <a:gd name="T24" fmla="*/ 12255 w 12769"/>
              <a:gd name="T25" fmla="*/ 31 h 115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2769"/>
              <a:gd name="T40" fmla="*/ 0 h 1159"/>
              <a:gd name="T41" fmla="*/ 12769 w 12769"/>
              <a:gd name="T42" fmla="*/ 1159 h 115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2769" h="1159">
                <a:moveTo>
                  <a:pt x="12255" y="31"/>
                </a:moveTo>
                <a:lnTo>
                  <a:pt x="12727" y="503"/>
                </a:lnTo>
                <a:cubicBezTo>
                  <a:pt x="12769" y="545"/>
                  <a:pt x="12769" y="614"/>
                  <a:pt x="12727" y="656"/>
                </a:cubicBezTo>
                <a:lnTo>
                  <a:pt x="12255" y="1128"/>
                </a:lnTo>
                <a:cubicBezTo>
                  <a:pt x="12235" y="1148"/>
                  <a:pt x="12208" y="1159"/>
                  <a:pt x="12180" y="1159"/>
                </a:cubicBezTo>
                <a:lnTo>
                  <a:pt x="591" y="1159"/>
                </a:lnTo>
                <a:cubicBezTo>
                  <a:pt x="563" y="1159"/>
                  <a:pt x="535" y="1149"/>
                  <a:pt x="514" y="1128"/>
                </a:cubicBezTo>
                <a:lnTo>
                  <a:pt x="42" y="656"/>
                </a:lnTo>
                <a:cubicBezTo>
                  <a:pt x="0" y="614"/>
                  <a:pt x="0" y="545"/>
                  <a:pt x="42" y="503"/>
                </a:cubicBezTo>
                <a:lnTo>
                  <a:pt x="514" y="31"/>
                </a:lnTo>
                <a:cubicBezTo>
                  <a:pt x="535" y="10"/>
                  <a:pt x="563" y="0"/>
                  <a:pt x="591" y="0"/>
                </a:cubicBezTo>
                <a:lnTo>
                  <a:pt x="12178" y="0"/>
                </a:lnTo>
                <a:cubicBezTo>
                  <a:pt x="12207" y="0"/>
                  <a:pt x="12235" y="11"/>
                  <a:pt x="12255" y="31"/>
                </a:cubicBezTo>
                <a:close/>
              </a:path>
            </a:pathLst>
          </a:custGeom>
          <a:gradFill flip="none" rotWithShape="1">
            <a:gsLst>
              <a:gs pos="100000">
                <a:srgbClr val="FCFCFC"/>
              </a:gs>
              <a:gs pos="0">
                <a:srgbClr val="CCCCCC"/>
              </a:gs>
            </a:gsLst>
            <a:lin ang="7200000" scaled="0"/>
            <a:tileRect/>
          </a:gradFill>
          <a:ln w="12700" cap="flat" cmpd="sng" algn="ctr">
            <a:gradFill>
              <a:gsLst>
                <a:gs pos="89000">
                  <a:sysClr val="window" lastClr="FFFFFF">
                    <a:lumMod val="85000"/>
                  </a:sysClr>
                </a:gs>
                <a:gs pos="0">
                  <a:sysClr val="window" lastClr="FFFFFF"/>
                </a:gs>
              </a:gsLst>
              <a:lin ang="7200000" scaled="0"/>
            </a:gradFill>
            <a:prstDash val="solid"/>
            <a:miter lim="800000"/>
          </a:ln>
          <a:effectLst>
            <a:outerShdw blurRad="254000" dist="127000" dir="8160000" algn="tr" rotWithShape="0">
              <a:prstClr val="black">
                <a:alpha val="34000"/>
              </a:prstClr>
            </a:outerShdw>
          </a:effectLst>
        </p:spPr>
        <p:txBody>
          <a:bodyPr lIns="238963" tIns="119481" rIns="238963" bIns="119481" rtlCol="0" anchor="ctr"/>
          <a:lstStyle/>
          <a:p>
            <a:pPr algn="ctr" defTabSz="914400"/>
            <a:endParaRPr lang="zh-CN" altLang="zh-CN" sz="3600" kern="0">
              <a:solidFill>
                <a:sysClr val="window" lastClr="FFFFFF"/>
              </a:solidFill>
              <a:latin typeface="微软雅黑" charset="-122"/>
              <a:ea typeface="微软雅黑" charset="-122"/>
              <a:sym typeface="宋体" pitchFamily="2" charset="-122"/>
            </a:endParaRPr>
          </a:p>
        </p:txBody>
      </p:sp>
      <p:sp>
        <p:nvSpPr>
          <p:cNvPr id="22" name="原创设计师QQ598969553      _16"/>
          <p:cNvSpPr>
            <a:spLocks noChangeArrowheads="1"/>
          </p:cNvSpPr>
          <p:nvPr/>
        </p:nvSpPr>
        <p:spPr bwMode="auto">
          <a:xfrm>
            <a:off x="14478635" y="6632575"/>
            <a:ext cx="2696210" cy="469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0">
            <a:noAutofit/>
          </a:bodyPr>
          <a:lstStyle/>
          <a:p>
            <a:pPr algn="l"/>
            <a:r>
              <a:rPr lang="zh-CN" altLang="en-US" sz="2800" dirty="0">
                <a:solidFill>
                  <a:srgbClr val="3F3F3F"/>
                </a:solidFill>
                <a:latin typeface="Helvetica Neue" panose="02000503000000020004" charset="0"/>
                <a:ea typeface="黑体-简" panose="02000000000000000000" charset="-122"/>
              </a:rPr>
              <a:t>半结构化数据</a:t>
            </a:r>
            <a:endParaRPr lang="zh-CN" altLang="en-US" sz="2800" dirty="0">
              <a:solidFill>
                <a:srgbClr val="3F3F3F"/>
              </a:solidFill>
              <a:latin typeface="Helvetica Neue" panose="02000503000000020004" charset="0"/>
              <a:ea typeface="黑体-简" panose="02000000000000000000" charset="-122"/>
            </a:endParaRPr>
          </a:p>
        </p:txBody>
      </p:sp>
      <p:sp>
        <p:nvSpPr>
          <p:cNvPr id="23" name="原创设计师QQ598969553      _17"/>
          <p:cNvSpPr>
            <a:spLocks noChangeArrowheads="1"/>
          </p:cNvSpPr>
          <p:nvPr/>
        </p:nvSpPr>
        <p:spPr bwMode="auto">
          <a:xfrm>
            <a:off x="12974955" y="6457950"/>
            <a:ext cx="851535" cy="854710"/>
          </a:xfrm>
          <a:custGeom>
            <a:avLst/>
            <a:gdLst>
              <a:gd name="T0" fmla="*/ 563 w 956"/>
              <a:gd name="T1" fmla="*/ 46 h 956"/>
              <a:gd name="T2" fmla="*/ 910 w 956"/>
              <a:gd name="T3" fmla="*/ 393 h 956"/>
              <a:gd name="T4" fmla="*/ 910 w 956"/>
              <a:gd name="T5" fmla="*/ 563 h 956"/>
              <a:gd name="T6" fmla="*/ 563 w 956"/>
              <a:gd name="T7" fmla="*/ 909 h 956"/>
              <a:gd name="T8" fmla="*/ 393 w 956"/>
              <a:gd name="T9" fmla="*/ 909 h 956"/>
              <a:gd name="T10" fmla="*/ 47 w 956"/>
              <a:gd name="T11" fmla="*/ 563 h 956"/>
              <a:gd name="T12" fmla="*/ 47 w 956"/>
              <a:gd name="T13" fmla="*/ 393 h 956"/>
              <a:gd name="T14" fmla="*/ 393 w 956"/>
              <a:gd name="T15" fmla="*/ 46 h 956"/>
              <a:gd name="T16" fmla="*/ 563 w 956"/>
              <a:gd name="T17" fmla="*/ 46 h 9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956"/>
              <a:gd name="T28" fmla="*/ 0 h 956"/>
              <a:gd name="T29" fmla="*/ 956 w 956"/>
              <a:gd name="T30" fmla="*/ 956 h 9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956" h="956">
                <a:moveTo>
                  <a:pt x="563" y="46"/>
                </a:moveTo>
                <a:lnTo>
                  <a:pt x="910" y="393"/>
                </a:lnTo>
                <a:cubicBezTo>
                  <a:pt x="956" y="439"/>
                  <a:pt x="956" y="516"/>
                  <a:pt x="910" y="563"/>
                </a:cubicBezTo>
                <a:lnTo>
                  <a:pt x="563" y="909"/>
                </a:lnTo>
                <a:cubicBezTo>
                  <a:pt x="517" y="956"/>
                  <a:pt x="440" y="956"/>
                  <a:pt x="393" y="909"/>
                </a:cubicBezTo>
                <a:lnTo>
                  <a:pt x="47" y="563"/>
                </a:lnTo>
                <a:cubicBezTo>
                  <a:pt x="0" y="516"/>
                  <a:pt x="0" y="439"/>
                  <a:pt x="47" y="393"/>
                </a:cubicBezTo>
                <a:lnTo>
                  <a:pt x="393" y="46"/>
                </a:lnTo>
                <a:cubicBezTo>
                  <a:pt x="440" y="0"/>
                  <a:pt x="517" y="0"/>
                  <a:pt x="563" y="46"/>
                </a:cubicBezTo>
                <a:close/>
              </a:path>
            </a:pathLst>
          </a:custGeom>
          <a:solidFill>
            <a:srgbClr val="2C89CE"/>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182860" tIns="91430" rIns="182860" bIns="91430" numCol="1" anchor="t" anchorCtr="0" compatLnSpc="1"/>
          <a:lstStyle/>
          <a:p>
            <a:endParaRPr lang="zh-CN" altLang="zh-CN" sz="6400">
              <a:solidFill>
                <a:schemeClr val="bg1"/>
              </a:solidFill>
              <a:latin typeface="微软雅黑" charset="-122"/>
              <a:ea typeface="微软雅黑" charset="-122"/>
              <a:sym typeface="宋体" pitchFamily="2" charset="-122"/>
            </a:endParaRPr>
          </a:p>
        </p:txBody>
      </p:sp>
      <p:sp>
        <p:nvSpPr>
          <p:cNvPr id="24" name="原创设计师QQ598969553      _18"/>
          <p:cNvSpPr>
            <a:spLocks noChangeArrowheads="1"/>
          </p:cNvSpPr>
          <p:nvPr/>
        </p:nvSpPr>
        <p:spPr bwMode="auto">
          <a:xfrm>
            <a:off x="13235940" y="6647180"/>
            <a:ext cx="298450"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en-US" sz="3200" b="1">
                <a:solidFill>
                  <a:schemeClr val="bg1"/>
                </a:solidFill>
                <a:latin typeface="Helvetica Neue" panose="02000503000000020004" charset="0"/>
                <a:ea typeface="黑体-简" panose="02000000000000000000" charset="-122"/>
                <a:sym typeface="微软雅黑" charset="-122"/>
              </a:rPr>
              <a:t>3</a:t>
            </a:r>
            <a:endParaRPr lang="en-US" altLang="en-US" sz="3200" b="1">
              <a:solidFill>
                <a:schemeClr val="bg1"/>
              </a:solidFill>
              <a:latin typeface="Helvetica Neue" panose="02000503000000020004" charset="0"/>
              <a:ea typeface="黑体-简" panose="02000000000000000000" charset="-122"/>
              <a:sym typeface="微软雅黑" charset="-122"/>
            </a:endParaRPr>
          </a:p>
        </p:txBody>
      </p:sp>
      <p:sp>
        <p:nvSpPr>
          <p:cNvPr id="15" name="原创设计师QQ598969553      _9"/>
          <p:cNvSpPr>
            <a:spLocks noChangeArrowheads="1"/>
          </p:cNvSpPr>
          <p:nvPr/>
        </p:nvSpPr>
        <p:spPr bwMode="auto">
          <a:xfrm>
            <a:off x="13563600" y="9932670"/>
            <a:ext cx="4097655" cy="1036320"/>
          </a:xfrm>
          <a:custGeom>
            <a:avLst/>
            <a:gdLst>
              <a:gd name="T0" fmla="*/ 12255 w 12769"/>
              <a:gd name="T1" fmla="*/ 31 h 1159"/>
              <a:gd name="T2" fmla="*/ 12727 w 12769"/>
              <a:gd name="T3" fmla="*/ 503 h 1159"/>
              <a:gd name="T4" fmla="*/ 12727 w 12769"/>
              <a:gd name="T5" fmla="*/ 656 h 1159"/>
              <a:gd name="T6" fmla="*/ 12255 w 12769"/>
              <a:gd name="T7" fmla="*/ 1128 h 1159"/>
              <a:gd name="T8" fmla="*/ 12180 w 12769"/>
              <a:gd name="T9" fmla="*/ 1159 h 1159"/>
              <a:gd name="T10" fmla="*/ 591 w 12769"/>
              <a:gd name="T11" fmla="*/ 1159 h 1159"/>
              <a:gd name="T12" fmla="*/ 514 w 12769"/>
              <a:gd name="T13" fmla="*/ 1128 h 1159"/>
              <a:gd name="T14" fmla="*/ 42 w 12769"/>
              <a:gd name="T15" fmla="*/ 656 h 1159"/>
              <a:gd name="T16" fmla="*/ 42 w 12769"/>
              <a:gd name="T17" fmla="*/ 503 h 1159"/>
              <a:gd name="T18" fmla="*/ 514 w 12769"/>
              <a:gd name="T19" fmla="*/ 31 h 1159"/>
              <a:gd name="T20" fmla="*/ 591 w 12769"/>
              <a:gd name="T21" fmla="*/ 0 h 1159"/>
              <a:gd name="T22" fmla="*/ 12178 w 12769"/>
              <a:gd name="T23" fmla="*/ 0 h 1159"/>
              <a:gd name="T24" fmla="*/ 12255 w 12769"/>
              <a:gd name="T25" fmla="*/ 31 h 115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2769"/>
              <a:gd name="T40" fmla="*/ 0 h 1159"/>
              <a:gd name="T41" fmla="*/ 12769 w 12769"/>
              <a:gd name="T42" fmla="*/ 1159 h 115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2769" h="1159">
                <a:moveTo>
                  <a:pt x="12255" y="31"/>
                </a:moveTo>
                <a:lnTo>
                  <a:pt x="12727" y="503"/>
                </a:lnTo>
                <a:cubicBezTo>
                  <a:pt x="12769" y="545"/>
                  <a:pt x="12769" y="614"/>
                  <a:pt x="12727" y="656"/>
                </a:cubicBezTo>
                <a:lnTo>
                  <a:pt x="12255" y="1128"/>
                </a:lnTo>
                <a:cubicBezTo>
                  <a:pt x="12235" y="1148"/>
                  <a:pt x="12208" y="1159"/>
                  <a:pt x="12180" y="1159"/>
                </a:cubicBezTo>
                <a:lnTo>
                  <a:pt x="591" y="1159"/>
                </a:lnTo>
                <a:cubicBezTo>
                  <a:pt x="563" y="1159"/>
                  <a:pt x="535" y="1149"/>
                  <a:pt x="514" y="1128"/>
                </a:cubicBezTo>
                <a:lnTo>
                  <a:pt x="42" y="656"/>
                </a:lnTo>
                <a:cubicBezTo>
                  <a:pt x="0" y="614"/>
                  <a:pt x="0" y="545"/>
                  <a:pt x="42" y="503"/>
                </a:cubicBezTo>
                <a:lnTo>
                  <a:pt x="514" y="31"/>
                </a:lnTo>
                <a:cubicBezTo>
                  <a:pt x="535" y="10"/>
                  <a:pt x="563" y="0"/>
                  <a:pt x="591" y="0"/>
                </a:cubicBezTo>
                <a:lnTo>
                  <a:pt x="12178" y="0"/>
                </a:lnTo>
                <a:cubicBezTo>
                  <a:pt x="12207" y="0"/>
                  <a:pt x="12235" y="11"/>
                  <a:pt x="12255" y="31"/>
                </a:cubicBezTo>
                <a:close/>
              </a:path>
            </a:pathLst>
          </a:custGeom>
          <a:gradFill flip="none" rotWithShape="1">
            <a:gsLst>
              <a:gs pos="100000">
                <a:srgbClr val="FCFCFC"/>
              </a:gs>
              <a:gs pos="0">
                <a:srgbClr val="CCCCCC"/>
              </a:gs>
            </a:gsLst>
            <a:lin ang="7200000" scaled="0"/>
            <a:tileRect/>
          </a:gradFill>
          <a:ln w="12700" cap="flat" cmpd="sng" algn="ctr">
            <a:gradFill>
              <a:gsLst>
                <a:gs pos="89000">
                  <a:sysClr val="window" lastClr="FFFFFF">
                    <a:lumMod val="85000"/>
                  </a:sysClr>
                </a:gs>
                <a:gs pos="0">
                  <a:sysClr val="window" lastClr="FFFFFF"/>
                </a:gs>
              </a:gsLst>
              <a:lin ang="7200000" scaled="0"/>
            </a:gradFill>
            <a:prstDash val="solid"/>
            <a:miter lim="800000"/>
          </a:ln>
          <a:effectLst>
            <a:outerShdw blurRad="254000" dist="127000" dir="8160000" algn="tr" rotWithShape="0">
              <a:prstClr val="black">
                <a:alpha val="34000"/>
              </a:prstClr>
            </a:outerShdw>
          </a:effectLst>
        </p:spPr>
        <p:txBody>
          <a:bodyPr lIns="238963" tIns="119481" rIns="238963" bIns="119481" rtlCol="0" anchor="ctr"/>
          <a:lstStyle/>
          <a:p>
            <a:pPr algn="ctr" defTabSz="914400"/>
            <a:endParaRPr lang="zh-CN" altLang="zh-CN" sz="3600" kern="0">
              <a:solidFill>
                <a:sysClr val="window" lastClr="FFFFFF"/>
              </a:solidFill>
              <a:latin typeface="微软雅黑" charset="-122"/>
              <a:ea typeface="微软雅黑" charset="-122"/>
              <a:sym typeface="宋体" pitchFamily="2" charset="-122"/>
            </a:endParaRPr>
          </a:p>
        </p:txBody>
      </p:sp>
      <p:sp>
        <p:nvSpPr>
          <p:cNvPr id="31" name="原创设计师QQ598969553      _25"/>
          <p:cNvSpPr>
            <a:spLocks noChangeArrowheads="1"/>
          </p:cNvSpPr>
          <p:nvPr/>
        </p:nvSpPr>
        <p:spPr bwMode="auto">
          <a:xfrm>
            <a:off x="14524355" y="10203815"/>
            <a:ext cx="2696210" cy="469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0">
            <a:noAutofit/>
          </a:bodyPr>
          <a:lstStyle/>
          <a:p>
            <a:pPr algn="l"/>
            <a:r>
              <a:rPr lang="zh-CN" altLang="en-US" sz="2800" dirty="0">
                <a:solidFill>
                  <a:srgbClr val="3F3F3F"/>
                </a:solidFill>
                <a:latin typeface="Helvetica Neue" panose="02000503000000020004" charset="0"/>
                <a:ea typeface="黑体-简" panose="02000000000000000000" charset="-122"/>
              </a:rPr>
              <a:t>非结构化数据</a:t>
            </a:r>
            <a:endParaRPr lang="zh-CN" altLang="en-US" sz="2800" dirty="0">
              <a:solidFill>
                <a:srgbClr val="3F3F3F"/>
              </a:solidFill>
              <a:latin typeface="Helvetica Neue" panose="02000503000000020004" charset="0"/>
              <a:ea typeface="黑体-简" panose="02000000000000000000" charset="-122"/>
            </a:endParaRPr>
          </a:p>
        </p:txBody>
      </p:sp>
      <p:sp>
        <p:nvSpPr>
          <p:cNvPr id="32" name="原创设计师QQ598969553      _26"/>
          <p:cNvSpPr>
            <a:spLocks noChangeArrowheads="1"/>
          </p:cNvSpPr>
          <p:nvPr/>
        </p:nvSpPr>
        <p:spPr bwMode="auto">
          <a:xfrm>
            <a:off x="12960350" y="10022840"/>
            <a:ext cx="851535" cy="854710"/>
          </a:xfrm>
          <a:custGeom>
            <a:avLst/>
            <a:gdLst>
              <a:gd name="T0" fmla="*/ 563 w 956"/>
              <a:gd name="T1" fmla="*/ 46 h 956"/>
              <a:gd name="T2" fmla="*/ 910 w 956"/>
              <a:gd name="T3" fmla="*/ 393 h 956"/>
              <a:gd name="T4" fmla="*/ 910 w 956"/>
              <a:gd name="T5" fmla="*/ 563 h 956"/>
              <a:gd name="T6" fmla="*/ 563 w 956"/>
              <a:gd name="T7" fmla="*/ 909 h 956"/>
              <a:gd name="T8" fmla="*/ 393 w 956"/>
              <a:gd name="T9" fmla="*/ 909 h 956"/>
              <a:gd name="T10" fmla="*/ 47 w 956"/>
              <a:gd name="T11" fmla="*/ 563 h 956"/>
              <a:gd name="T12" fmla="*/ 47 w 956"/>
              <a:gd name="T13" fmla="*/ 393 h 956"/>
              <a:gd name="T14" fmla="*/ 393 w 956"/>
              <a:gd name="T15" fmla="*/ 46 h 956"/>
              <a:gd name="T16" fmla="*/ 563 w 956"/>
              <a:gd name="T17" fmla="*/ 46 h 9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956"/>
              <a:gd name="T28" fmla="*/ 0 h 956"/>
              <a:gd name="T29" fmla="*/ 956 w 956"/>
              <a:gd name="T30" fmla="*/ 956 h 9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956" h="956">
                <a:moveTo>
                  <a:pt x="563" y="46"/>
                </a:moveTo>
                <a:lnTo>
                  <a:pt x="910" y="393"/>
                </a:lnTo>
                <a:cubicBezTo>
                  <a:pt x="956" y="439"/>
                  <a:pt x="956" y="516"/>
                  <a:pt x="910" y="563"/>
                </a:cubicBezTo>
                <a:lnTo>
                  <a:pt x="563" y="909"/>
                </a:lnTo>
                <a:cubicBezTo>
                  <a:pt x="517" y="956"/>
                  <a:pt x="440" y="956"/>
                  <a:pt x="393" y="909"/>
                </a:cubicBezTo>
                <a:lnTo>
                  <a:pt x="47" y="563"/>
                </a:lnTo>
                <a:cubicBezTo>
                  <a:pt x="0" y="516"/>
                  <a:pt x="0" y="439"/>
                  <a:pt x="47" y="393"/>
                </a:cubicBezTo>
                <a:lnTo>
                  <a:pt x="393" y="46"/>
                </a:lnTo>
                <a:cubicBezTo>
                  <a:pt x="440" y="0"/>
                  <a:pt x="517" y="0"/>
                  <a:pt x="563" y="46"/>
                </a:cubicBezTo>
                <a:close/>
              </a:path>
            </a:pathLst>
          </a:custGeom>
          <a:solidFill>
            <a:srgbClr val="2C89CE"/>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182860" tIns="91430" rIns="182860" bIns="91430" numCol="1" anchor="t" anchorCtr="0" compatLnSpc="1"/>
          <a:lstStyle/>
          <a:p>
            <a:endParaRPr lang="zh-CN" altLang="zh-CN" sz="6400">
              <a:solidFill>
                <a:prstClr val="black"/>
              </a:solidFill>
              <a:latin typeface="微软雅黑" charset="-122"/>
              <a:ea typeface="微软雅黑" charset="-122"/>
              <a:sym typeface="宋体" pitchFamily="2" charset="-122"/>
            </a:endParaRPr>
          </a:p>
        </p:txBody>
      </p:sp>
      <p:sp>
        <p:nvSpPr>
          <p:cNvPr id="33" name="原创设计师QQ598969553      _27"/>
          <p:cNvSpPr>
            <a:spLocks noChangeArrowheads="1"/>
          </p:cNvSpPr>
          <p:nvPr/>
        </p:nvSpPr>
        <p:spPr bwMode="auto">
          <a:xfrm>
            <a:off x="13221335" y="10165080"/>
            <a:ext cx="298450"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en-US" sz="3200" b="1">
                <a:solidFill>
                  <a:schemeClr val="bg1"/>
                </a:solidFill>
                <a:latin typeface="Helvetica Neue" panose="02000503000000020004" charset="0"/>
                <a:ea typeface="黑体-简" panose="02000000000000000000" charset="-122"/>
                <a:sym typeface="微软雅黑" charset="-122"/>
              </a:rPr>
              <a:t>6</a:t>
            </a:r>
            <a:endParaRPr lang="en-US" altLang="en-US" sz="3200" b="1">
              <a:solidFill>
                <a:schemeClr val="bg1"/>
              </a:solidFill>
              <a:latin typeface="Helvetica Neue" panose="02000503000000020004" charset="0"/>
              <a:ea typeface="黑体-简" panose="02000000000000000000" charset="-122"/>
              <a:sym typeface="微软雅黑" charset="-122"/>
            </a:endParaRPr>
          </a:p>
        </p:txBody>
      </p:sp>
      <p:grpSp>
        <p:nvGrpSpPr>
          <p:cNvPr id="37" name="组合 36"/>
          <p:cNvGrpSpPr/>
          <p:nvPr/>
        </p:nvGrpSpPr>
        <p:grpSpPr>
          <a:xfrm>
            <a:off x="2797810" y="5739765"/>
            <a:ext cx="7816850" cy="2507615"/>
            <a:chOff x="10926" y="7667"/>
            <a:chExt cx="6186" cy="6011"/>
          </a:xfrm>
        </p:grpSpPr>
        <p:grpSp>
          <p:nvGrpSpPr>
            <p:cNvPr id="40" name="组合 39"/>
            <p:cNvGrpSpPr/>
            <p:nvPr/>
          </p:nvGrpSpPr>
          <p:grpSpPr>
            <a:xfrm>
              <a:off x="10926" y="7667"/>
              <a:ext cx="6186" cy="6011"/>
              <a:chOff x="1517331" y="1125257"/>
              <a:chExt cx="2204282" cy="2204282"/>
            </a:xfrm>
          </p:grpSpPr>
          <p:sp>
            <p:nvSpPr>
              <p:cNvPr id="42" name="椭圆 41"/>
              <p:cNvSpPr/>
              <p:nvPr/>
            </p:nvSpPr>
            <p:spPr>
              <a:xfrm>
                <a:off x="1517331" y="1125257"/>
                <a:ext cx="2204282" cy="2204282"/>
              </a:xfrm>
              <a:prstGeom prst="ellipse">
                <a:avLst/>
              </a:prstGeom>
              <a:gradFill>
                <a:gsLst>
                  <a:gs pos="0">
                    <a:srgbClr val="EBEBEB"/>
                  </a:gs>
                  <a:gs pos="100000">
                    <a:srgbClr val="FEFEFE"/>
                  </a:gs>
                </a:gsLst>
                <a:lin ang="7530000" scaled="0"/>
              </a:gradFill>
              <a:ln w="12700">
                <a:solidFill>
                  <a:schemeClr val="bg1"/>
                </a:solidFill>
              </a:ln>
              <a:effectLst>
                <a:outerShdw blurRad="457200" dist="444500" dir="7800000" sx="89000" sy="89000" algn="tr"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400">
                  <a:latin typeface="微软雅黑" charset="-122"/>
                  <a:ea typeface="微软雅黑" charset="-122"/>
                </a:endParaRPr>
              </a:p>
            </p:txBody>
          </p:sp>
          <p:sp>
            <p:nvSpPr>
              <p:cNvPr id="43" name="椭圆 42"/>
              <p:cNvSpPr/>
              <p:nvPr/>
            </p:nvSpPr>
            <p:spPr>
              <a:xfrm>
                <a:off x="1719372" y="1327298"/>
                <a:ext cx="1800200" cy="1800200"/>
              </a:xfrm>
              <a:prstGeom prst="ellipse">
                <a:avLst/>
              </a:prstGeom>
              <a:solidFill>
                <a:srgbClr val="2C89CE"/>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182860" tIns="91430" rIns="182860" bIns="91430" numCol="1" anchor="t" anchorCtr="0" compatLnSpc="1"/>
              <a:lstStyle/>
              <a:p>
                <a:endParaRPr lang="zh-CN" altLang="en-US" sz="6400">
                  <a:solidFill>
                    <a:prstClr val="black"/>
                  </a:solidFill>
                  <a:latin typeface="微软雅黑" charset="-122"/>
                  <a:ea typeface="微软雅黑" charset="-122"/>
                </a:endParaRPr>
              </a:p>
            </p:txBody>
          </p:sp>
        </p:grpSp>
        <p:sp>
          <p:nvSpPr>
            <p:cNvPr id="41" name="TextBox 62"/>
            <p:cNvSpPr txBox="1"/>
            <p:nvPr/>
          </p:nvSpPr>
          <p:spPr>
            <a:xfrm>
              <a:off x="12012" y="9755"/>
              <a:ext cx="4009" cy="2285"/>
            </a:xfrm>
            <a:prstGeom prst="rect">
              <a:avLst/>
            </a:prstGeom>
            <a:noFill/>
          </p:spPr>
          <p:txBody>
            <a:bodyPr wrap="square" rtlCol="0">
              <a:spAutoFit/>
            </a:bodyPr>
            <a:lstStyle/>
            <a:p>
              <a:r>
                <a:rPr lang="zh-CN" altLang="en-US" sz="5600" dirty="0">
                  <a:solidFill>
                    <a:schemeClr val="bg1"/>
                  </a:solidFill>
                  <a:latin typeface="Helvetica Neue" panose="02000503000000020004" charset="0"/>
                  <a:ea typeface="黑体-简" panose="02000000000000000000" charset="-122"/>
                </a:rPr>
                <a:t>数据存储形式</a:t>
              </a:r>
              <a:endParaRPr lang="zh-CN" altLang="en-US" sz="5600" dirty="0">
                <a:solidFill>
                  <a:schemeClr val="bg1"/>
                </a:solidFill>
                <a:latin typeface="Helvetica Neue" panose="02000503000000020004" charset="0"/>
                <a:ea typeface="黑体-简" panose="02000000000000000000" charset="-122"/>
              </a:endParaRPr>
            </a:p>
          </p:txBody>
        </p:sp>
      </p:grpSp>
      <p:grpSp>
        <p:nvGrpSpPr>
          <p:cNvPr id="2" name="组合 1"/>
          <p:cNvGrpSpPr/>
          <p:nvPr/>
        </p:nvGrpSpPr>
        <p:grpSpPr>
          <a:xfrm>
            <a:off x="-20955" y="-8255"/>
            <a:ext cx="5033645" cy="1744980"/>
            <a:chOff x="-33" y="-13"/>
            <a:chExt cx="9404" cy="2748"/>
          </a:xfrm>
        </p:grpSpPr>
        <p:sp>
          <p:nvSpPr>
            <p:cNvPr id="7" name="矩形"/>
            <p:cNvSpPr/>
            <p:nvPr>
              <p:custDataLst>
                <p:tags r:id="rId1"/>
              </p:custDataLst>
            </p:nvPr>
          </p:nvSpPr>
          <p:spPr>
            <a:xfrm>
              <a:off x="-33" y="-13"/>
              <a:ext cx="8691" cy="381"/>
            </a:xfrm>
            <a:prstGeom prst="rect">
              <a:avLst/>
            </a:prstGeom>
            <a:solidFill>
              <a:srgbClr val="0C7BE0"/>
            </a:solidFill>
            <a:ln w="12700">
              <a:miter lim="400000"/>
            </a:ln>
          </p:spPr>
          <p:txBody>
            <a:bodyPr lIns="45720" rIns="45720" anchor="ctr"/>
            <a:lstStyle/>
            <a:p>
              <a:pPr defTabSz="914400">
                <a:defRPr sz="2400" b="1">
                  <a:solidFill>
                    <a:schemeClr val="accent1"/>
                  </a:solidFill>
                  <a:latin typeface="Calibri"/>
                  <a:ea typeface="Calibri"/>
                  <a:cs typeface="Calibri"/>
                  <a:sym typeface="Calibri"/>
                </a:defRPr>
              </a:pPr>
              <a:endParaRPr sz="2400"/>
            </a:p>
          </p:txBody>
        </p:sp>
        <p:sp>
          <p:nvSpPr>
            <p:cNvPr id="3" name="数据可视化对企业的价值"/>
            <p:cNvSpPr txBox="1"/>
            <p:nvPr>
              <p:custDataLst>
                <p:tags r:id="rId2"/>
              </p:custDataLst>
            </p:nvPr>
          </p:nvSpPr>
          <p:spPr>
            <a:xfrm>
              <a:off x="41" y="403"/>
              <a:ext cx="9330" cy="2333"/>
            </a:xfrm>
            <a:prstGeom prst="rect">
              <a:avLst/>
            </a:prstGeom>
            <a:ln w="12700">
              <a:miter lim="400000"/>
            </a:ln>
          </p:spPr>
          <p:txBody>
            <a:bodyPr lIns="0" tIns="0" rIns="0" bIns="0"/>
            <a:lstStyle>
              <a:lvl1pPr indent="0" defTabSz="914400">
                <a:defRPr sz="5000" b="1">
                  <a:solidFill>
                    <a:schemeClr val="accent1"/>
                  </a:solidFill>
                </a:defRPr>
              </a:lvl1pPr>
            </a:lstStyle>
            <a:p>
              <a:pPr algn="l"/>
              <a:r>
                <a:rPr lang="zh-CN" altLang="en-US" dirty="0">
                  <a:solidFill>
                    <a:srgbClr val="0C7BE0"/>
                  </a:solidFill>
                  <a:latin typeface="Helvetica Neue" panose="02000503000000020004" charset="0"/>
                  <a:ea typeface="黑体-简" panose="02000000000000000000" charset="-122"/>
                  <a:sym typeface="+mn-ea"/>
                </a:rPr>
                <a:t>数据存储的形式</a:t>
              </a:r>
              <a:endParaRPr lang="zh-CN" altLang="en-US" sz="5000" dirty="0">
                <a:solidFill>
                  <a:srgbClr val="0C7BE0"/>
                </a:solidFill>
                <a:latin typeface="Helvetica Neue" panose="02000503000000020004" charset="0"/>
                <a:ea typeface="黑体-简" panose="02000000000000000000" charset="-122"/>
                <a:sym typeface="+mn-ea"/>
              </a:endParaRPr>
            </a:p>
          </p:txBody>
        </p:sp>
      </p:grpSp>
    </p:spTree>
  </p:cSld>
  <p:clrMapOvr>
    <a:masterClrMapping/>
  </p:clrMapOvr>
  <p:transition spd="slow" advClick="0" advTm="0">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右箭头 4"/>
          <p:cNvSpPr/>
          <p:nvPr>
            <p:custDataLst>
              <p:tags r:id="rId1"/>
            </p:custDataLst>
          </p:nvPr>
        </p:nvSpPr>
        <p:spPr>
          <a:xfrm>
            <a:off x="3561080" y="2461895"/>
            <a:ext cx="4912995" cy="2989580"/>
          </a:xfrm>
          <a:prstGeom prst="rightArrow">
            <a:avLst/>
          </a:prstGeom>
          <a:gradFill>
            <a:gsLst>
              <a:gs pos="0">
                <a:srgbClr val="2C89CE"/>
              </a:gs>
              <a:gs pos="100000">
                <a:srgbClr val="034373"/>
              </a:gs>
            </a:gsLst>
            <a:lin ang="5400000" scaled="0"/>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400"/>
          </a:p>
        </p:txBody>
      </p:sp>
      <p:sp>
        <p:nvSpPr>
          <p:cNvPr id="14" name="TextBox 16"/>
          <p:cNvSpPr txBox="1"/>
          <p:nvPr/>
        </p:nvSpPr>
        <p:spPr>
          <a:xfrm>
            <a:off x="8877300" y="2321560"/>
            <a:ext cx="12560300" cy="3380740"/>
          </a:xfrm>
          <a:prstGeom prst="rect">
            <a:avLst/>
          </a:prstGeom>
          <a:noFill/>
        </p:spPr>
        <p:txBody>
          <a:bodyPr wrap="square" lIns="182852" tIns="91428" rIns="182852" bIns="91428">
            <a:spAutoFit/>
          </a:bodyPr>
          <a:lstStyle/>
          <a:p>
            <a:pPr algn="l" defTabSz="1218565">
              <a:lnSpc>
                <a:spcPct val="130000"/>
              </a:lnSpc>
              <a:defRPr/>
            </a:pPr>
            <a:r>
              <a:rPr lang="zh-CN" altLang="en-US" kern="0" dirty="0">
                <a:solidFill>
                  <a:srgbClr val="757170"/>
                </a:solidFill>
                <a:latin typeface="Helvetica Neue" panose="02000503000000020004" charset="0"/>
                <a:ea typeface="黑体-简" panose="02000000000000000000" charset="-122"/>
              </a:rPr>
              <a:t>结构化数据是按照明确定义的模式和格式进行组织的数据。它通常以表格形式存在，其中数据以行和列的方式进行组织，每个数据字段都有明确的定义和类型。常见的结构化数据包括数据库中的关系型数据、电子表格中的数据等。结构化数据易于存储、查询和分析，可以使用SQL等查询语言进行操作。</a:t>
            </a:r>
            <a:endParaRPr lang="zh-CN" altLang="en-US" kern="0" dirty="0">
              <a:solidFill>
                <a:srgbClr val="757170"/>
              </a:solidFill>
              <a:latin typeface="Helvetica Neue" panose="02000503000000020004" charset="0"/>
              <a:ea typeface="黑体-简" panose="02000000000000000000" charset="-122"/>
            </a:endParaRPr>
          </a:p>
        </p:txBody>
      </p:sp>
      <p:sp>
        <p:nvSpPr>
          <p:cNvPr id="17" name="TextBox 19"/>
          <p:cNvSpPr txBox="1"/>
          <p:nvPr/>
        </p:nvSpPr>
        <p:spPr>
          <a:xfrm>
            <a:off x="3517265" y="3304540"/>
            <a:ext cx="4425315" cy="1301750"/>
          </a:xfrm>
          <a:prstGeom prst="rect">
            <a:avLst/>
          </a:prstGeom>
          <a:noFill/>
        </p:spPr>
        <p:txBody>
          <a:bodyPr wrap="square" lIns="182852" tIns="91428" rIns="182852" bIns="91428">
            <a:spAutoFit/>
          </a:bodyPr>
          <a:lstStyle/>
          <a:p>
            <a:pPr algn="l" defTabSz="1218565">
              <a:lnSpc>
                <a:spcPct val="130000"/>
              </a:lnSpc>
              <a:defRPr/>
            </a:pPr>
            <a:r>
              <a:rPr lang="zh-CN" altLang="en-US" sz="5600" b="1" kern="0" dirty="0">
                <a:solidFill>
                  <a:schemeClr val="bg1"/>
                </a:solidFill>
                <a:latin typeface="Helvetica Neue" panose="02000503000000020004" charset="0"/>
                <a:ea typeface="黑体-简" panose="02000000000000000000" charset="-122"/>
              </a:rPr>
              <a:t>结构化数据</a:t>
            </a:r>
            <a:endParaRPr lang="zh-CN" altLang="en-US" sz="5600" b="1" kern="0" dirty="0">
              <a:solidFill>
                <a:schemeClr val="bg1"/>
              </a:solidFill>
              <a:latin typeface="Helvetica Neue" panose="02000503000000020004" charset="0"/>
              <a:ea typeface="黑体-简" panose="02000000000000000000" charset="-122"/>
            </a:endParaRPr>
          </a:p>
        </p:txBody>
      </p:sp>
      <p:grpSp>
        <p:nvGrpSpPr>
          <p:cNvPr id="2" name="组合 1"/>
          <p:cNvGrpSpPr/>
          <p:nvPr/>
        </p:nvGrpSpPr>
        <p:grpSpPr>
          <a:xfrm>
            <a:off x="-20955" y="-8255"/>
            <a:ext cx="4991100" cy="1744980"/>
            <a:chOff x="-33" y="-13"/>
            <a:chExt cx="9404" cy="2748"/>
          </a:xfrm>
        </p:grpSpPr>
        <p:sp>
          <p:nvSpPr>
            <p:cNvPr id="3" name="矩形"/>
            <p:cNvSpPr/>
            <p:nvPr>
              <p:custDataLst>
                <p:tags r:id="rId2"/>
              </p:custDataLst>
            </p:nvPr>
          </p:nvSpPr>
          <p:spPr>
            <a:xfrm>
              <a:off x="-33" y="-13"/>
              <a:ext cx="8691" cy="381"/>
            </a:xfrm>
            <a:prstGeom prst="rect">
              <a:avLst/>
            </a:prstGeom>
            <a:solidFill>
              <a:srgbClr val="0C7BE0"/>
            </a:solidFill>
            <a:ln w="12700">
              <a:miter lim="400000"/>
            </a:ln>
          </p:spPr>
          <p:txBody>
            <a:bodyPr lIns="45720" rIns="45720" anchor="ctr"/>
            <a:lstStyle/>
            <a:p>
              <a:pPr defTabSz="914400">
                <a:defRPr sz="2400" b="1">
                  <a:solidFill>
                    <a:schemeClr val="accent1"/>
                  </a:solidFill>
                  <a:latin typeface="Calibri"/>
                  <a:ea typeface="Calibri"/>
                  <a:cs typeface="Calibri"/>
                  <a:sym typeface="Calibri"/>
                </a:defRPr>
              </a:pPr>
              <a:endParaRPr sz="2400"/>
            </a:p>
          </p:txBody>
        </p:sp>
        <p:sp>
          <p:nvSpPr>
            <p:cNvPr id="4" name="数据可视化对企业的价值"/>
            <p:cNvSpPr txBox="1"/>
            <p:nvPr>
              <p:custDataLst>
                <p:tags r:id="rId3"/>
              </p:custDataLst>
            </p:nvPr>
          </p:nvSpPr>
          <p:spPr>
            <a:xfrm>
              <a:off x="41" y="403"/>
              <a:ext cx="9330" cy="2333"/>
            </a:xfrm>
            <a:prstGeom prst="rect">
              <a:avLst/>
            </a:prstGeom>
            <a:ln w="12700">
              <a:miter lim="400000"/>
            </a:ln>
          </p:spPr>
          <p:txBody>
            <a:bodyPr lIns="0" tIns="0" rIns="0" bIns="0"/>
            <a:lstStyle>
              <a:lvl1pPr indent="0" defTabSz="914400">
                <a:defRPr sz="5000" b="1">
                  <a:solidFill>
                    <a:schemeClr val="accent1"/>
                  </a:solidFill>
                </a:defRPr>
              </a:lvl1pPr>
            </a:lstStyle>
            <a:p>
              <a:pPr algn="l"/>
              <a:r>
                <a:rPr lang="zh-CN" altLang="en-US" sz="5000" dirty="0">
                  <a:solidFill>
                    <a:srgbClr val="0C7BE0"/>
                  </a:solidFill>
                  <a:latin typeface="Helvetica Neue" panose="02000503000000020004" charset="0"/>
                  <a:ea typeface="黑体-简" panose="02000000000000000000" charset="-122"/>
                </a:rPr>
                <a:t>数据存储的形式</a:t>
              </a:r>
              <a:endParaRPr lang="zh-CN" altLang="en-US" sz="5000" dirty="0">
                <a:solidFill>
                  <a:srgbClr val="0C7BE0"/>
                </a:solidFill>
                <a:latin typeface="Helvetica Neue" panose="02000503000000020004" charset="0"/>
                <a:ea typeface="黑体-简" panose="02000000000000000000" charset="-122"/>
              </a:endParaRPr>
            </a:p>
          </p:txBody>
        </p:sp>
      </p:grpSp>
      <p:pic>
        <p:nvPicPr>
          <p:cNvPr id="6" name="图片 5"/>
          <p:cNvPicPr>
            <a:picLocks noChangeAspect="1"/>
          </p:cNvPicPr>
          <p:nvPr>
            <p:custDataLst>
              <p:tags r:id="rId4"/>
            </p:custDataLst>
          </p:nvPr>
        </p:nvPicPr>
        <p:blipFill>
          <a:blip r:embed="rId5"/>
          <a:stretch>
            <a:fillRect/>
          </a:stretch>
        </p:blipFill>
        <p:spPr>
          <a:xfrm>
            <a:off x="3214370" y="6862763"/>
            <a:ext cx="3976572" cy="3694430"/>
          </a:xfrm>
          <a:prstGeom prst="rect">
            <a:avLst/>
          </a:prstGeom>
        </p:spPr>
      </p:pic>
      <p:pic>
        <p:nvPicPr>
          <p:cNvPr id="19" name="图片 18"/>
          <p:cNvPicPr>
            <a:picLocks noChangeAspect="1"/>
          </p:cNvPicPr>
          <p:nvPr>
            <p:custDataLst>
              <p:tags r:id="rId6"/>
            </p:custDataLst>
          </p:nvPr>
        </p:nvPicPr>
        <p:blipFill>
          <a:blip r:embed="rId7"/>
          <a:stretch>
            <a:fillRect/>
          </a:stretch>
        </p:blipFill>
        <p:spPr>
          <a:xfrm>
            <a:off x="9251517" y="6862763"/>
            <a:ext cx="7469505" cy="3694430"/>
          </a:xfrm>
          <a:prstGeom prst="rect">
            <a:avLst/>
          </a:prstGeom>
        </p:spPr>
      </p:pic>
      <p:pic>
        <p:nvPicPr>
          <p:cNvPr id="21" name="图片 20"/>
          <p:cNvPicPr>
            <a:picLocks noChangeAspect="1"/>
          </p:cNvPicPr>
          <p:nvPr>
            <p:custDataLst>
              <p:tags r:id="rId8"/>
            </p:custDataLst>
          </p:nvPr>
        </p:nvPicPr>
        <p:blipFill>
          <a:blip r:embed="rId9"/>
          <a:stretch>
            <a:fillRect/>
          </a:stretch>
        </p:blipFill>
        <p:spPr>
          <a:xfrm>
            <a:off x="18781597" y="6862763"/>
            <a:ext cx="3268345" cy="3694430"/>
          </a:xfrm>
          <a:prstGeom prst="rect">
            <a:avLst/>
          </a:prstGeom>
        </p:spPr>
      </p:pic>
    </p:spTree>
  </p:cSld>
  <p:clrMapOvr>
    <a:masterClrMapping/>
  </p:clrMapOvr>
  <p:transition spd="slow" advClick="0"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randombar(horizontal)">
                                      <p:cBhvr>
                                        <p:cTn id="7" dur="500"/>
                                        <p:tgtEl>
                                          <p:spTgt spid="14"/>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randombar(horizontal)">
                                      <p:cBhvr>
                                        <p:cTn id="10" dur="500"/>
                                        <p:tgtEl>
                                          <p:spTgt spid="17"/>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fill="hold"/>
                                        <p:tgtEl>
                                          <p:spTgt spid="5"/>
                                        </p:tgtEl>
                                        <p:attrNameLst>
                                          <p:attrName>ppt_x</p:attrName>
                                        </p:attrNameLst>
                                      </p:cBhvr>
                                      <p:tavLst>
                                        <p:tav tm="0">
                                          <p:val>
                                            <p:strVal val="#ppt_x"/>
                                          </p:val>
                                        </p:tav>
                                        <p:tav tm="100000">
                                          <p:val>
                                            <p:strVal val="#ppt_x"/>
                                          </p:val>
                                        </p:tav>
                                      </p:tavLst>
                                    </p:anim>
                                    <p:anim calcmode="lin" valueType="num">
                                      <p:cBhvr additive="base">
                                        <p:cTn id="1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14" grpId="0"/>
      <p:bldP spid="1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右箭头 4"/>
          <p:cNvSpPr/>
          <p:nvPr>
            <p:custDataLst>
              <p:tags r:id="rId1"/>
            </p:custDataLst>
          </p:nvPr>
        </p:nvSpPr>
        <p:spPr>
          <a:xfrm>
            <a:off x="3561080" y="2461895"/>
            <a:ext cx="4912995" cy="2989580"/>
          </a:xfrm>
          <a:prstGeom prst="rightArrow">
            <a:avLst/>
          </a:prstGeom>
          <a:gradFill>
            <a:gsLst>
              <a:gs pos="0">
                <a:srgbClr val="2C89CE"/>
              </a:gs>
              <a:gs pos="100000">
                <a:srgbClr val="034373"/>
              </a:gs>
            </a:gsLst>
            <a:lin ang="5400000" scaled="0"/>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400"/>
          </a:p>
        </p:txBody>
      </p:sp>
      <p:sp>
        <p:nvSpPr>
          <p:cNvPr id="13" name="TextBox 14"/>
          <p:cNvSpPr txBox="1"/>
          <p:nvPr/>
        </p:nvSpPr>
        <p:spPr>
          <a:xfrm>
            <a:off x="3517265" y="3257550"/>
            <a:ext cx="4766310" cy="1301750"/>
          </a:xfrm>
          <a:prstGeom prst="rect">
            <a:avLst/>
          </a:prstGeom>
          <a:noFill/>
        </p:spPr>
        <p:txBody>
          <a:bodyPr wrap="square" lIns="182852" tIns="91428" rIns="182852" bIns="91428">
            <a:spAutoFit/>
          </a:bodyPr>
          <a:lstStyle/>
          <a:p>
            <a:pPr algn="l" defTabSz="1218565">
              <a:lnSpc>
                <a:spcPct val="130000"/>
              </a:lnSpc>
              <a:defRPr/>
            </a:pPr>
            <a:r>
              <a:rPr lang="zh-CN" altLang="en-US" sz="5600" b="1" kern="0" dirty="0">
                <a:solidFill>
                  <a:schemeClr val="bg1"/>
                </a:solidFill>
                <a:latin typeface="Helvetica Neue" panose="02000503000000020004" charset="0"/>
                <a:ea typeface="黑体-简" panose="02000000000000000000" charset="-122"/>
              </a:rPr>
              <a:t>半结构化数据</a:t>
            </a:r>
            <a:endParaRPr lang="zh-CN" altLang="en-US" sz="5600" b="1" kern="0" dirty="0">
              <a:solidFill>
                <a:schemeClr val="bg1"/>
              </a:solidFill>
              <a:latin typeface="Helvetica Neue" panose="02000503000000020004" charset="0"/>
              <a:ea typeface="黑体-简" panose="02000000000000000000" charset="-122"/>
            </a:endParaRPr>
          </a:p>
        </p:txBody>
      </p:sp>
      <p:sp>
        <p:nvSpPr>
          <p:cNvPr id="15" name="TextBox 17"/>
          <p:cNvSpPr txBox="1"/>
          <p:nvPr/>
        </p:nvSpPr>
        <p:spPr>
          <a:xfrm>
            <a:off x="9093200" y="1893570"/>
            <a:ext cx="12217400" cy="4020820"/>
          </a:xfrm>
          <a:prstGeom prst="rect">
            <a:avLst/>
          </a:prstGeom>
          <a:noFill/>
        </p:spPr>
        <p:txBody>
          <a:bodyPr wrap="square" lIns="182852" tIns="91428" rIns="182852" bIns="91428">
            <a:spAutoFit/>
          </a:bodyPr>
          <a:lstStyle/>
          <a:p>
            <a:pPr algn="l" defTabSz="1218565">
              <a:lnSpc>
                <a:spcPct val="130000"/>
              </a:lnSpc>
              <a:defRPr/>
            </a:pPr>
            <a:r>
              <a:rPr lang="zh-CN" altLang="en-US" dirty="0">
                <a:solidFill>
                  <a:srgbClr val="757170"/>
                </a:solidFill>
                <a:latin typeface="Helvetica Neue" panose="02000503000000020004" charset="0"/>
                <a:ea typeface="黑体-简" panose="02000000000000000000" charset="-122"/>
                <a:sym typeface="+mn-ea"/>
              </a:rPr>
              <a:t>半结构化数据介于结构化数据和非结构化数据之间。它具有一定的结构，但没有严格的模式和格式要求。半结构化数据通常以标记语言（如XML、JSON）或键值对（如NoSQL数据库）的形式进行组织。常见的半结构化数据包括网页数据、传感器数据、日志文件等。半结构化数据可以部分解析和查询，但在处理和分析时仍需要适当的数据处理技术。</a:t>
            </a:r>
            <a:endParaRPr lang="zh-CN" altLang="en-US" kern="0" dirty="0">
              <a:solidFill>
                <a:srgbClr val="757170"/>
              </a:solidFill>
              <a:latin typeface="Helvetica Neue" panose="02000503000000020004" charset="0"/>
              <a:ea typeface="黑体-简" panose="02000000000000000000" charset="-122"/>
              <a:sym typeface="+mn-ea"/>
            </a:endParaRPr>
          </a:p>
        </p:txBody>
      </p:sp>
      <p:grpSp>
        <p:nvGrpSpPr>
          <p:cNvPr id="2" name="组合 1"/>
          <p:cNvGrpSpPr/>
          <p:nvPr/>
        </p:nvGrpSpPr>
        <p:grpSpPr>
          <a:xfrm>
            <a:off x="-20955" y="-8255"/>
            <a:ext cx="4991100" cy="1744980"/>
            <a:chOff x="-33" y="-13"/>
            <a:chExt cx="9404" cy="2748"/>
          </a:xfrm>
        </p:grpSpPr>
        <p:sp>
          <p:nvSpPr>
            <p:cNvPr id="3" name="矩形"/>
            <p:cNvSpPr/>
            <p:nvPr>
              <p:custDataLst>
                <p:tags r:id="rId2"/>
              </p:custDataLst>
            </p:nvPr>
          </p:nvSpPr>
          <p:spPr>
            <a:xfrm>
              <a:off x="-33" y="-13"/>
              <a:ext cx="8691" cy="381"/>
            </a:xfrm>
            <a:prstGeom prst="rect">
              <a:avLst/>
            </a:prstGeom>
            <a:solidFill>
              <a:srgbClr val="0C7BE0"/>
            </a:solidFill>
            <a:ln w="12700">
              <a:miter lim="400000"/>
            </a:ln>
          </p:spPr>
          <p:txBody>
            <a:bodyPr lIns="45720" rIns="45720" anchor="ctr"/>
            <a:lstStyle/>
            <a:p>
              <a:pPr defTabSz="914400">
                <a:defRPr sz="2400" b="1">
                  <a:solidFill>
                    <a:schemeClr val="accent1"/>
                  </a:solidFill>
                  <a:latin typeface="Calibri"/>
                  <a:ea typeface="Calibri"/>
                  <a:cs typeface="Calibri"/>
                  <a:sym typeface="Calibri"/>
                </a:defRPr>
              </a:pPr>
              <a:endParaRPr sz="2400"/>
            </a:p>
          </p:txBody>
        </p:sp>
        <p:sp>
          <p:nvSpPr>
            <p:cNvPr id="4" name="数据可视化对企业的价值"/>
            <p:cNvSpPr txBox="1"/>
            <p:nvPr>
              <p:custDataLst>
                <p:tags r:id="rId3"/>
              </p:custDataLst>
            </p:nvPr>
          </p:nvSpPr>
          <p:spPr>
            <a:xfrm>
              <a:off x="41" y="403"/>
              <a:ext cx="9330" cy="2333"/>
            </a:xfrm>
            <a:prstGeom prst="rect">
              <a:avLst/>
            </a:prstGeom>
            <a:ln w="12700">
              <a:miter lim="400000"/>
            </a:ln>
          </p:spPr>
          <p:txBody>
            <a:bodyPr lIns="0" tIns="0" rIns="0" bIns="0"/>
            <a:lstStyle>
              <a:lvl1pPr indent="0" defTabSz="914400">
                <a:defRPr sz="5000" b="1">
                  <a:solidFill>
                    <a:schemeClr val="accent1"/>
                  </a:solidFill>
                </a:defRPr>
              </a:lvl1pPr>
            </a:lstStyle>
            <a:p>
              <a:pPr algn="l"/>
              <a:r>
                <a:rPr lang="zh-CN" altLang="en-US" sz="5000" dirty="0">
                  <a:solidFill>
                    <a:srgbClr val="0C7BE0"/>
                  </a:solidFill>
                  <a:latin typeface="Helvetica Neue" panose="02000503000000020004" charset="0"/>
                  <a:ea typeface="黑体-简" panose="02000000000000000000" charset="-122"/>
                </a:rPr>
                <a:t>数据存储的形式</a:t>
              </a:r>
              <a:endParaRPr lang="zh-CN" altLang="en-US" sz="5000" dirty="0">
                <a:solidFill>
                  <a:srgbClr val="0C7BE0"/>
                </a:solidFill>
                <a:latin typeface="Helvetica Neue" panose="02000503000000020004" charset="0"/>
                <a:ea typeface="黑体-简" panose="02000000000000000000" charset="-122"/>
              </a:endParaRPr>
            </a:p>
          </p:txBody>
        </p:sp>
      </p:grpSp>
      <p:pic>
        <p:nvPicPr>
          <p:cNvPr id="12" name="图片 11"/>
          <p:cNvPicPr>
            <a:picLocks noChangeAspect="1"/>
          </p:cNvPicPr>
          <p:nvPr>
            <p:custDataLst>
              <p:tags r:id="rId4"/>
            </p:custDataLst>
          </p:nvPr>
        </p:nvPicPr>
        <p:blipFill>
          <a:blip r:embed="rId5"/>
          <a:stretch>
            <a:fillRect/>
          </a:stretch>
        </p:blipFill>
        <p:spPr>
          <a:xfrm>
            <a:off x="11125200" y="6347778"/>
            <a:ext cx="2339975" cy="2339975"/>
          </a:xfrm>
          <a:prstGeom prst="rect">
            <a:avLst/>
          </a:prstGeom>
        </p:spPr>
      </p:pic>
      <p:pic>
        <p:nvPicPr>
          <p:cNvPr id="19" name="图片 18"/>
          <p:cNvPicPr>
            <a:picLocks noChangeAspect="1"/>
          </p:cNvPicPr>
          <p:nvPr>
            <p:custDataLst>
              <p:tags r:id="rId6"/>
            </p:custDataLst>
          </p:nvPr>
        </p:nvPicPr>
        <p:blipFill>
          <a:blip r:embed="rId7"/>
          <a:stretch>
            <a:fillRect/>
          </a:stretch>
        </p:blipFill>
        <p:spPr>
          <a:xfrm>
            <a:off x="15861665" y="6241098"/>
            <a:ext cx="2300605" cy="2553335"/>
          </a:xfrm>
          <a:prstGeom prst="rect">
            <a:avLst/>
          </a:prstGeom>
        </p:spPr>
      </p:pic>
      <p:pic>
        <p:nvPicPr>
          <p:cNvPr id="21" name="图片 20"/>
          <p:cNvPicPr>
            <a:picLocks noChangeAspect="1"/>
          </p:cNvPicPr>
          <p:nvPr>
            <p:custDataLst>
              <p:tags r:id="rId8"/>
            </p:custDataLst>
          </p:nvPr>
        </p:nvPicPr>
        <p:blipFill>
          <a:blip r:embed="rId9"/>
          <a:stretch>
            <a:fillRect/>
          </a:stretch>
        </p:blipFill>
        <p:spPr>
          <a:xfrm>
            <a:off x="7378700" y="8825865"/>
            <a:ext cx="14117320" cy="3636645"/>
          </a:xfrm>
          <a:prstGeom prst="rect">
            <a:avLst/>
          </a:prstGeom>
        </p:spPr>
      </p:pic>
    </p:spTree>
  </p:cSld>
  <p:clrMapOvr>
    <a:masterClrMapping/>
  </p:clrMapOvr>
  <p:transition spd="slow" advClick="0"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randombar(horizontal)">
                                      <p:cBhvr>
                                        <p:cTn id="7" dur="500"/>
                                        <p:tgtEl>
                                          <p:spTgt spid="13"/>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randombar(horizontal)">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fill="hold"/>
                                        <p:tgtEl>
                                          <p:spTgt spid="5"/>
                                        </p:tgtEl>
                                        <p:attrNameLst>
                                          <p:attrName>ppt_x</p:attrName>
                                        </p:attrNameLst>
                                      </p:cBhvr>
                                      <p:tavLst>
                                        <p:tav tm="0">
                                          <p:val>
                                            <p:strVal val="#ppt_x"/>
                                          </p:val>
                                        </p:tav>
                                        <p:tav tm="100000">
                                          <p:val>
                                            <p:strVal val="#ppt_x"/>
                                          </p:val>
                                        </p:tav>
                                      </p:tavLst>
                                    </p:anim>
                                    <p:anim calcmode="lin" valueType="num">
                                      <p:cBhvr additive="base">
                                        <p:cTn id="1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13" grpId="0"/>
      <p:bldP spid="1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右箭头 4"/>
          <p:cNvSpPr/>
          <p:nvPr>
            <p:custDataLst>
              <p:tags r:id="rId1"/>
            </p:custDataLst>
          </p:nvPr>
        </p:nvSpPr>
        <p:spPr>
          <a:xfrm>
            <a:off x="3561080" y="2461895"/>
            <a:ext cx="4912995" cy="2989580"/>
          </a:xfrm>
          <a:prstGeom prst="rightArrow">
            <a:avLst/>
          </a:prstGeom>
          <a:gradFill>
            <a:gsLst>
              <a:gs pos="0">
                <a:srgbClr val="2C89CE"/>
              </a:gs>
              <a:gs pos="100000">
                <a:srgbClr val="034373"/>
              </a:gs>
            </a:gsLst>
            <a:lin ang="5400000" scaled="0"/>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400"/>
          </a:p>
        </p:txBody>
      </p:sp>
      <p:sp>
        <p:nvSpPr>
          <p:cNvPr id="18" name="TextBox 21"/>
          <p:cNvSpPr txBox="1"/>
          <p:nvPr/>
        </p:nvSpPr>
        <p:spPr>
          <a:xfrm>
            <a:off x="3517265" y="3302000"/>
            <a:ext cx="4765675" cy="1301750"/>
          </a:xfrm>
          <a:prstGeom prst="rect">
            <a:avLst/>
          </a:prstGeom>
          <a:noFill/>
        </p:spPr>
        <p:txBody>
          <a:bodyPr wrap="square" lIns="182852" tIns="91428" rIns="182852" bIns="91428">
            <a:spAutoFit/>
          </a:bodyPr>
          <a:lstStyle/>
          <a:p>
            <a:pPr algn="l" defTabSz="1218565">
              <a:lnSpc>
                <a:spcPct val="130000"/>
              </a:lnSpc>
              <a:defRPr/>
            </a:pPr>
            <a:r>
              <a:rPr lang="zh-CN" altLang="en-US" sz="5600" b="1" kern="0" dirty="0">
                <a:solidFill>
                  <a:schemeClr val="bg1"/>
                </a:solidFill>
                <a:latin typeface="Helvetica Neue" panose="02000503000000020004" charset="0"/>
                <a:ea typeface="黑体-简" panose="02000000000000000000" charset="-122"/>
              </a:rPr>
              <a:t>非结构化数据</a:t>
            </a:r>
            <a:endParaRPr lang="zh-CN" altLang="en-US" sz="5600" b="1" kern="0" dirty="0">
              <a:solidFill>
                <a:schemeClr val="bg1"/>
              </a:solidFill>
              <a:latin typeface="Helvetica Neue" panose="02000503000000020004" charset="0"/>
              <a:ea typeface="黑体-简" panose="02000000000000000000" charset="-122"/>
            </a:endParaRPr>
          </a:p>
        </p:txBody>
      </p:sp>
      <p:sp>
        <p:nvSpPr>
          <p:cNvPr id="16" name="TextBox 18"/>
          <p:cNvSpPr txBox="1"/>
          <p:nvPr/>
        </p:nvSpPr>
        <p:spPr>
          <a:xfrm>
            <a:off x="9093200" y="2070735"/>
            <a:ext cx="12217400" cy="4020820"/>
          </a:xfrm>
          <a:prstGeom prst="rect">
            <a:avLst/>
          </a:prstGeom>
          <a:noFill/>
        </p:spPr>
        <p:txBody>
          <a:bodyPr wrap="square" lIns="182852" tIns="91428" rIns="182852" bIns="91428">
            <a:spAutoFit/>
          </a:bodyPr>
          <a:lstStyle/>
          <a:p>
            <a:pPr algn="l" defTabSz="1218565">
              <a:lnSpc>
                <a:spcPct val="130000"/>
              </a:lnSpc>
              <a:defRPr/>
            </a:pPr>
            <a:r>
              <a:rPr lang="zh-CN" altLang="en-US" dirty="0">
                <a:solidFill>
                  <a:srgbClr val="757170"/>
                </a:solidFill>
                <a:latin typeface="Helvetica Neue" panose="02000503000000020004" charset="0"/>
                <a:ea typeface="黑体-简" panose="02000000000000000000" charset="-122"/>
                <a:sym typeface="+mn-ea"/>
              </a:rPr>
              <a:t>非结构化数据是没有明确定义格式和模式的数据，通常以自由文本、多媒体内容、日志文件等形式存在。非结构化数据的组织方式不规则，不容易通过传统的关系型数据库进行存储和处理。常见的非结构化数据包括电子邮件、社交媒体帖子、音频和视频文件、文档和报告等。非结构化数据的分析和处理需要使用自然语言处理、图像识别、语音识别等技术。</a:t>
            </a:r>
            <a:endParaRPr lang="zh-CN" altLang="en-US" kern="0" dirty="0">
              <a:solidFill>
                <a:srgbClr val="757170"/>
              </a:solidFill>
              <a:latin typeface="Helvetica Neue" panose="02000503000000020004" charset="0"/>
              <a:ea typeface="黑体-简" panose="02000000000000000000" charset="-122"/>
              <a:sym typeface="+mn-ea"/>
            </a:endParaRPr>
          </a:p>
        </p:txBody>
      </p:sp>
      <p:grpSp>
        <p:nvGrpSpPr>
          <p:cNvPr id="2" name="组合 1"/>
          <p:cNvGrpSpPr/>
          <p:nvPr/>
        </p:nvGrpSpPr>
        <p:grpSpPr>
          <a:xfrm>
            <a:off x="-20955" y="-8255"/>
            <a:ext cx="4991100" cy="1744980"/>
            <a:chOff x="-33" y="-13"/>
            <a:chExt cx="9404" cy="2748"/>
          </a:xfrm>
        </p:grpSpPr>
        <p:sp>
          <p:nvSpPr>
            <p:cNvPr id="3" name="矩形"/>
            <p:cNvSpPr/>
            <p:nvPr>
              <p:custDataLst>
                <p:tags r:id="rId2"/>
              </p:custDataLst>
            </p:nvPr>
          </p:nvSpPr>
          <p:spPr>
            <a:xfrm>
              <a:off x="-33" y="-13"/>
              <a:ext cx="8691" cy="381"/>
            </a:xfrm>
            <a:prstGeom prst="rect">
              <a:avLst/>
            </a:prstGeom>
            <a:solidFill>
              <a:srgbClr val="0C7BE0"/>
            </a:solidFill>
            <a:ln w="12700">
              <a:miter lim="400000"/>
            </a:ln>
          </p:spPr>
          <p:txBody>
            <a:bodyPr lIns="45720" rIns="45720" anchor="ctr"/>
            <a:lstStyle/>
            <a:p>
              <a:pPr defTabSz="914400">
                <a:defRPr sz="2400" b="1">
                  <a:solidFill>
                    <a:schemeClr val="accent1"/>
                  </a:solidFill>
                  <a:latin typeface="Calibri"/>
                  <a:ea typeface="Calibri"/>
                  <a:cs typeface="Calibri"/>
                  <a:sym typeface="Calibri"/>
                </a:defRPr>
              </a:pPr>
              <a:endParaRPr sz="2400"/>
            </a:p>
          </p:txBody>
        </p:sp>
        <p:sp>
          <p:nvSpPr>
            <p:cNvPr id="4" name="数据可视化对企业的价值"/>
            <p:cNvSpPr txBox="1"/>
            <p:nvPr>
              <p:custDataLst>
                <p:tags r:id="rId3"/>
              </p:custDataLst>
            </p:nvPr>
          </p:nvSpPr>
          <p:spPr>
            <a:xfrm>
              <a:off x="41" y="403"/>
              <a:ext cx="9330" cy="2333"/>
            </a:xfrm>
            <a:prstGeom prst="rect">
              <a:avLst/>
            </a:prstGeom>
            <a:ln w="12700">
              <a:miter lim="400000"/>
            </a:ln>
          </p:spPr>
          <p:txBody>
            <a:bodyPr lIns="0" tIns="0" rIns="0" bIns="0"/>
            <a:lstStyle>
              <a:lvl1pPr indent="0" defTabSz="914400">
                <a:defRPr sz="5000" b="1">
                  <a:solidFill>
                    <a:schemeClr val="accent1"/>
                  </a:solidFill>
                </a:defRPr>
              </a:lvl1pPr>
            </a:lstStyle>
            <a:p>
              <a:pPr algn="l"/>
              <a:r>
                <a:rPr lang="zh-CN" altLang="en-US" sz="5000" dirty="0">
                  <a:solidFill>
                    <a:srgbClr val="0C7BE0"/>
                  </a:solidFill>
                  <a:latin typeface="Helvetica Neue" panose="02000503000000020004" charset="0"/>
                  <a:ea typeface="黑体-简" panose="02000000000000000000" charset="-122"/>
                </a:rPr>
                <a:t>数据存储的形式</a:t>
              </a:r>
              <a:endParaRPr lang="zh-CN" altLang="en-US" sz="5000" dirty="0">
                <a:solidFill>
                  <a:srgbClr val="0C7BE0"/>
                </a:solidFill>
                <a:latin typeface="Helvetica Neue" panose="02000503000000020004" charset="0"/>
                <a:ea typeface="黑体-简" panose="02000000000000000000" charset="-122"/>
              </a:endParaRPr>
            </a:p>
          </p:txBody>
        </p:sp>
      </p:grpSp>
      <p:pic>
        <p:nvPicPr>
          <p:cNvPr id="6" name="图片 5"/>
          <p:cNvPicPr>
            <a:picLocks noChangeAspect="1"/>
          </p:cNvPicPr>
          <p:nvPr>
            <p:custDataLst>
              <p:tags r:id="rId4"/>
            </p:custDataLst>
          </p:nvPr>
        </p:nvPicPr>
        <p:blipFill>
          <a:blip r:embed="rId5"/>
          <a:stretch>
            <a:fillRect/>
          </a:stretch>
        </p:blipFill>
        <p:spPr>
          <a:xfrm>
            <a:off x="7644765" y="6980714"/>
            <a:ext cx="3769360" cy="3769360"/>
          </a:xfrm>
          <a:prstGeom prst="rect">
            <a:avLst/>
          </a:prstGeom>
        </p:spPr>
      </p:pic>
      <p:pic>
        <p:nvPicPr>
          <p:cNvPr id="7" name="图片 6"/>
          <p:cNvPicPr>
            <a:picLocks noChangeAspect="1"/>
          </p:cNvPicPr>
          <p:nvPr>
            <p:custDataLst>
              <p:tags r:id="rId6"/>
            </p:custDataLst>
          </p:nvPr>
        </p:nvPicPr>
        <p:blipFill>
          <a:blip r:embed="rId7"/>
          <a:stretch>
            <a:fillRect/>
          </a:stretch>
        </p:blipFill>
        <p:spPr>
          <a:xfrm>
            <a:off x="13004800" y="6980714"/>
            <a:ext cx="3250565" cy="3769360"/>
          </a:xfrm>
          <a:prstGeom prst="rect">
            <a:avLst/>
          </a:prstGeom>
        </p:spPr>
      </p:pic>
      <p:pic>
        <p:nvPicPr>
          <p:cNvPr id="11" name="图片 10"/>
          <p:cNvPicPr>
            <a:picLocks noChangeAspect="1"/>
          </p:cNvPicPr>
          <p:nvPr>
            <p:custDataLst>
              <p:tags r:id="rId8"/>
            </p:custDataLst>
          </p:nvPr>
        </p:nvPicPr>
        <p:blipFill>
          <a:blip r:embed="rId9"/>
          <a:stretch>
            <a:fillRect/>
          </a:stretch>
        </p:blipFill>
        <p:spPr>
          <a:xfrm>
            <a:off x="17846040" y="6964521"/>
            <a:ext cx="4439920" cy="3801745"/>
          </a:xfrm>
          <a:prstGeom prst="rect">
            <a:avLst/>
          </a:prstGeom>
        </p:spPr>
      </p:pic>
    </p:spTree>
  </p:cSld>
  <p:clrMapOvr>
    <a:masterClrMapping/>
  </p:clrMapOvr>
  <p:transition spd="slow" advClick="0"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randombar(horizontal)">
                                      <p:cBhvr>
                                        <p:cTn id="7" dur="500"/>
                                        <p:tgtEl>
                                          <p:spTgt spid="16"/>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randombar(horizontal)">
                                      <p:cBhvr>
                                        <p:cTn id="10" dur="500"/>
                                        <p:tgtEl>
                                          <p:spTgt spid="18"/>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fill="hold"/>
                                        <p:tgtEl>
                                          <p:spTgt spid="5"/>
                                        </p:tgtEl>
                                        <p:attrNameLst>
                                          <p:attrName>ppt_x</p:attrName>
                                        </p:attrNameLst>
                                      </p:cBhvr>
                                      <p:tavLst>
                                        <p:tav tm="0">
                                          <p:val>
                                            <p:strVal val="#ppt_x"/>
                                          </p:val>
                                        </p:tav>
                                        <p:tav tm="100000">
                                          <p:val>
                                            <p:strVal val="#ppt_x"/>
                                          </p:val>
                                        </p:tav>
                                      </p:tavLst>
                                    </p:anim>
                                    <p:anim calcmode="lin" valueType="num">
                                      <p:cBhvr additive="base">
                                        <p:cTn id="1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18" grpId="0"/>
      <p:bldP spid="16" grpId="0"/>
    </p:bldLst>
  </p:timing>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h_i"/>
  <p:tag name="KSO_WM_UNIT_INDEX" val="1_2_6_1"/>
  <p:tag name="KSO_WM_UNIT_ID" val="diagram160264_5*n_h_h_i*1_2_6_1"/>
  <p:tag name="KSO_WM_TEMPLATE_CATEGORY" val="diagram"/>
  <p:tag name="KSO_WM_TEMPLATE_INDEX" val="160264"/>
  <p:tag name="KSO_WM_UNIT_LAYERLEVEL" val="1_1_1_1"/>
  <p:tag name="KSO_WM_TAG_VERSION" val="1.0"/>
  <p:tag name="KSO_WM_BEAUTIFY_FLAG" val="#wm#"/>
  <p:tag name="KSO_WM_UNIT_FILL_FORE_SCHEMECOLOR_INDEX" val="5"/>
  <p:tag name="KSO_WM_UNIT_FILL_TYPE" val="1"/>
  <p:tag name="KSO_WM_UNIT_TEXT_FILL_FORE_SCHEMECOLOR_INDEX" val="2"/>
  <p:tag name="KSO_WM_UNIT_TEXT_FILL_TYPE" val="1"/>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h_i"/>
  <p:tag name="KSO_WM_UNIT_INDEX" val="1_2_1_1"/>
  <p:tag name="KSO_WM_UNIT_ID" val="diagram160264_5*n_h_h_i*1_2_1_1"/>
  <p:tag name="KSO_WM_TEMPLATE_CATEGORY" val="diagram"/>
  <p:tag name="KSO_WM_TEMPLATE_INDEX" val="160264"/>
  <p:tag name="KSO_WM_UNIT_LAYERLEVEL" val="1_1_1_1"/>
  <p:tag name="KSO_WM_TAG_VERSION" val="1.0"/>
  <p:tag name="KSO_WM_BEAUTIFY_FLAG" val="#wm#"/>
  <p:tag name="KSO_WM_UNIT_FILL_FORE_SCHEMECOLOR_INDEX" val="5"/>
  <p:tag name="KSO_WM_UNIT_FILL_TYPE" val="1"/>
  <p:tag name="KSO_WM_UNIT_TEXT_FILL_FORE_SCHEMECOLOR_INDEX" val="2"/>
  <p:tag name="KSO_WM_UNIT_TEXT_FILL_TYPE" val="1"/>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h_i"/>
  <p:tag name="KSO_WM_UNIT_INDEX" val="1_2_2_1"/>
  <p:tag name="KSO_WM_UNIT_ID" val="diagram160264_5*n_h_h_i*1_2_2_1"/>
  <p:tag name="KSO_WM_TEMPLATE_CATEGORY" val="diagram"/>
  <p:tag name="KSO_WM_TEMPLATE_INDEX" val="160264"/>
  <p:tag name="KSO_WM_UNIT_LAYERLEVEL" val="1_1_1_1"/>
  <p:tag name="KSO_WM_TAG_VERSION" val="1.0"/>
  <p:tag name="KSO_WM_BEAUTIFY_FLAG" val="#wm#"/>
  <p:tag name="KSO_WM_UNIT_FILL_FORE_SCHEMECOLOR_INDEX" val="5"/>
  <p:tag name="KSO_WM_UNIT_FILL_TYPE" val="1"/>
  <p:tag name="KSO_WM_UNIT_TEXT_FILL_FORE_SCHEMECOLOR_INDEX" val="2"/>
  <p:tag name="KSO_WM_UNIT_TEXT_FILL_TYPE" val="1"/>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h_i"/>
  <p:tag name="KSO_WM_UNIT_INDEX" val="1_2_3_1"/>
  <p:tag name="KSO_WM_UNIT_ID" val="diagram160264_5*n_h_h_i*1_2_3_1"/>
  <p:tag name="KSO_WM_TEMPLATE_CATEGORY" val="diagram"/>
  <p:tag name="KSO_WM_TEMPLATE_INDEX" val="160264"/>
  <p:tag name="KSO_WM_UNIT_LAYERLEVEL" val="1_1_1_1"/>
  <p:tag name="KSO_WM_TAG_VERSION" val="1.0"/>
  <p:tag name="KSO_WM_BEAUTIFY_FLAG" val="#wm#"/>
  <p:tag name="KSO_WM_UNIT_FILL_FORE_SCHEMECOLOR_INDEX" val="5"/>
  <p:tag name="KSO_WM_UNIT_FILL_TYPE" val="1"/>
  <p:tag name="KSO_WM_UNIT_TEXT_FILL_FORE_SCHEMECOLOR_INDEX" val="2"/>
  <p:tag name="KSO_WM_UNIT_TEXT_FILL_TYPE" val="1"/>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h_i"/>
  <p:tag name="KSO_WM_UNIT_INDEX" val="1_2_4_1"/>
  <p:tag name="KSO_WM_UNIT_ID" val="diagram160264_5*n_h_h_i*1_2_4_1"/>
  <p:tag name="KSO_WM_TEMPLATE_CATEGORY" val="diagram"/>
  <p:tag name="KSO_WM_TEMPLATE_INDEX" val="160264"/>
  <p:tag name="KSO_WM_UNIT_LAYERLEVEL" val="1_1_1_1"/>
  <p:tag name="KSO_WM_TAG_VERSION" val="1.0"/>
  <p:tag name="KSO_WM_BEAUTIFY_FLAG" val="#wm#"/>
  <p:tag name="KSO_WM_UNIT_FILL_FORE_SCHEMECOLOR_INDEX" val="5"/>
  <p:tag name="KSO_WM_UNIT_FILL_TYPE" val="1"/>
  <p:tag name="KSO_WM_UNIT_TEXT_FILL_FORE_SCHEMECOLOR_INDEX" val="2"/>
  <p:tag name="KSO_WM_UNIT_TEXT_FILL_TYPE" val="1"/>
</p:tagLst>
</file>

<file path=ppt/tags/tag15.xml><?xml version="1.0" encoding="utf-8"?>
<p:tagLst xmlns:p="http://schemas.openxmlformats.org/presentationml/2006/main">
  <p:tag name="KSO_WM_UNIT_SUBTYPE" val="a"/>
  <p:tag name="KSO_WM_UNIT_NOCLEAR" val="0"/>
  <p:tag name="KSO_WM_UNIT_VALUE" val="27"/>
  <p:tag name="KSO_WM_UNIT_HIGHLIGHT" val="0"/>
  <p:tag name="KSO_WM_UNIT_COMPATIBLE" val="0"/>
  <p:tag name="KSO_WM_UNIT_DIAGRAM_ISNUMVISUAL" val="0"/>
  <p:tag name="KSO_WM_UNIT_DIAGRAM_ISREFERUNIT" val="0"/>
  <p:tag name="KSO_WM_DIAGRAM_GROUP_CODE" val="n1-1"/>
  <p:tag name="KSO_WM_UNIT_TYPE" val="n_h_h_f"/>
  <p:tag name="KSO_WM_UNIT_INDEX" val="1_2_1_1"/>
  <p:tag name="KSO_WM_UNIT_ID" val="diagram160264_5*n_h_h_f*1_2_1_1"/>
  <p:tag name="KSO_WM_TEMPLATE_CATEGORY" val="diagram"/>
  <p:tag name="KSO_WM_TEMPLATE_INDEX" val="160264"/>
  <p:tag name="KSO_WM_UNIT_LAYERLEVEL" val="1_1_1_1"/>
  <p:tag name="KSO_WM_TAG_VERSION" val="1.0"/>
  <p:tag name="KSO_WM_BEAUTIFY_FLAG" val="#wm#"/>
  <p:tag name="KSO_WM_UNIT_PRESET_TEXT" val="单击此处添加文本具体内容"/>
  <p:tag name="KSO_WM_UNIT_TEXT_FILL_FORE_SCHEMECOLOR_INDEX" val="13"/>
  <p:tag name="KSO_WM_UNIT_TEXT_FILL_TYPE" val="1"/>
</p:tagLst>
</file>

<file path=ppt/tags/tag16.xml><?xml version="1.0" encoding="utf-8"?>
<p:tagLst xmlns:p="http://schemas.openxmlformats.org/presentationml/2006/main">
  <p:tag name="KSO_WM_UNIT_SUBTYPE" val="a"/>
  <p:tag name="KSO_WM_UNIT_NOCLEAR" val="0"/>
  <p:tag name="KSO_WM_UNIT_VALUE" val="27"/>
  <p:tag name="KSO_WM_UNIT_HIGHLIGHT" val="0"/>
  <p:tag name="KSO_WM_UNIT_COMPATIBLE" val="0"/>
  <p:tag name="KSO_WM_UNIT_DIAGRAM_ISNUMVISUAL" val="0"/>
  <p:tag name="KSO_WM_UNIT_DIAGRAM_ISREFERUNIT" val="0"/>
  <p:tag name="KSO_WM_DIAGRAM_GROUP_CODE" val="n1-1"/>
  <p:tag name="KSO_WM_UNIT_TYPE" val="n_h_h_f"/>
  <p:tag name="KSO_WM_UNIT_INDEX" val="1_2_6_1"/>
  <p:tag name="KSO_WM_UNIT_ID" val="diagram160264_5*n_h_h_f*1_2_6_1"/>
  <p:tag name="KSO_WM_TEMPLATE_CATEGORY" val="diagram"/>
  <p:tag name="KSO_WM_TEMPLATE_INDEX" val="160264"/>
  <p:tag name="KSO_WM_UNIT_LAYERLEVEL" val="1_1_1_1"/>
  <p:tag name="KSO_WM_TAG_VERSION" val="1.0"/>
  <p:tag name="KSO_WM_BEAUTIFY_FLAG" val="#wm#"/>
  <p:tag name="KSO_WM_UNIT_PRESET_TEXT" val="单击此处添加文本具体内容"/>
  <p:tag name="KSO_WM_UNIT_TEXT_FILL_FORE_SCHEMECOLOR_INDEX" val="13"/>
  <p:tag name="KSO_WM_UNIT_TEXT_FILL_TYPE" val="1"/>
</p:tagLst>
</file>

<file path=ppt/tags/tag17.xml><?xml version="1.0" encoding="utf-8"?>
<p:tagLst xmlns:p="http://schemas.openxmlformats.org/presentationml/2006/main">
  <p:tag name="KSO_WM_UNIT_SUBTYPE" val="a"/>
  <p:tag name="KSO_WM_UNIT_NOCLEAR" val="0"/>
  <p:tag name="KSO_WM_UNIT_VALUE" val="27"/>
  <p:tag name="KSO_WM_UNIT_HIGHLIGHT" val="0"/>
  <p:tag name="KSO_WM_UNIT_COMPATIBLE" val="0"/>
  <p:tag name="KSO_WM_UNIT_DIAGRAM_ISNUMVISUAL" val="0"/>
  <p:tag name="KSO_WM_UNIT_DIAGRAM_ISREFERUNIT" val="0"/>
  <p:tag name="KSO_WM_DIAGRAM_GROUP_CODE" val="n1-1"/>
  <p:tag name="KSO_WM_UNIT_TYPE" val="n_h_h_f"/>
  <p:tag name="KSO_WM_UNIT_INDEX" val="1_2_5_1"/>
  <p:tag name="KSO_WM_UNIT_ID" val="diagram160264_5*n_h_h_f*1_2_5_1"/>
  <p:tag name="KSO_WM_TEMPLATE_CATEGORY" val="diagram"/>
  <p:tag name="KSO_WM_TEMPLATE_INDEX" val="160264"/>
  <p:tag name="KSO_WM_UNIT_LAYERLEVEL" val="1_1_1_1"/>
  <p:tag name="KSO_WM_TAG_VERSION" val="1.0"/>
  <p:tag name="KSO_WM_BEAUTIFY_FLAG" val="#wm#"/>
  <p:tag name="KSO_WM_UNIT_PRESET_TEXT" val="单击此处添加文本具体内容"/>
  <p:tag name="KSO_WM_UNIT_TEXT_FILL_FORE_SCHEMECOLOR_INDEX" val="13"/>
  <p:tag name="KSO_WM_UNIT_TEXT_FILL_TYPE" val="1"/>
</p:tagLst>
</file>

<file path=ppt/tags/tag18.xml><?xml version="1.0" encoding="utf-8"?>
<p:tagLst xmlns:p="http://schemas.openxmlformats.org/presentationml/2006/main">
  <p:tag name="KSO_WM_UNIT_SUBTYPE" val="a"/>
  <p:tag name="KSO_WM_UNIT_NOCLEAR" val="0"/>
  <p:tag name="KSO_WM_UNIT_VALUE" val="27"/>
  <p:tag name="KSO_WM_UNIT_HIGHLIGHT" val="0"/>
  <p:tag name="KSO_WM_UNIT_COMPATIBLE" val="0"/>
  <p:tag name="KSO_WM_UNIT_DIAGRAM_ISNUMVISUAL" val="0"/>
  <p:tag name="KSO_WM_UNIT_DIAGRAM_ISREFERUNIT" val="0"/>
  <p:tag name="KSO_WM_DIAGRAM_GROUP_CODE" val="n1-1"/>
  <p:tag name="KSO_WM_UNIT_TYPE" val="n_h_h_f"/>
  <p:tag name="KSO_WM_UNIT_INDEX" val="1_2_2_1"/>
  <p:tag name="KSO_WM_UNIT_ID" val="diagram160264_5*n_h_h_f*1_2_2_1"/>
  <p:tag name="KSO_WM_TEMPLATE_CATEGORY" val="diagram"/>
  <p:tag name="KSO_WM_TEMPLATE_INDEX" val="160264"/>
  <p:tag name="KSO_WM_UNIT_LAYERLEVEL" val="1_1_1_1"/>
  <p:tag name="KSO_WM_TAG_VERSION" val="1.0"/>
  <p:tag name="KSO_WM_BEAUTIFY_FLAG" val="#wm#"/>
  <p:tag name="KSO_WM_UNIT_PRESET_TEXT" val="单击此处添加文本具体内容"/>
  <p:tag name="KSO_WM_UNIT_TEXT_FILL_FORE_SCHEMECOLOR_INDEX" val="13"/>
  <p:tag name="KSO_WM_UNIT_TEXT_FILL_TYPE" val="1"/>
</p:tagLst>
</file>

<file path=ppt/tags/tag19.xml><?xml version="1.0" encoding="utf-8"?>
<p:tagLst xmlns:p="http://schemas.openxmlformats.org/presentationml/2006/main">
  <p:tag name="KSO_WM_UNIT_SUBTYPE" val="a"/>
  <p:tag name="KSO_WM_UNIT_NOCLEAR" val="0"/>
  <p:tag name="KSO_WM_UNIT_VALUE" val="27"/>
  <p:tag name="KSO_WM_UNIT_HIGHLIGHT" val="0"/>
  <p:tag name="KSO_WM_UNIT_COMPATIBLE" val="0"/>
  <p:tag name="KSO_WM_UNIT_DIAGRAM_ISNUMVISUAL" val="0"/>
  <p:tag name="KSO_WM_UNIT_DIAGRAM_ISREFERUNIT" val="0"/>
  <p:tag name="KSO_WM_DIAGRAM_GROUP_CODE" val="n1-1"/>
  <p:tag name="KSO_WM_UNIT_TYPE" val="n_h_h_f"/>
  <p:tag name="KSO_WM_UNIT_INDEX" val="1_2_3_1"/>
  <p:tag name="KSO_WM_UNIT_ID" val="diagram160264_5*n_h_h_f*1_2_3_1"/>
  <p:tag name="KSO_WM_TEMPLATE_CATEGORY" val="diagram"/>
  <p:tag name="KSO_WM_TEMPLATE_INDEX" val="160264"/>
  <p:tag name="KSO_WM_UNIT_LAYERLEVEL" val="1_1_1_1"/>
  <p:tag name="KSO_WM_TAG_VERSION" val="1.0"/>
  <p:tag name="KSO_WM_BEAUTIFY_FLAG" val="#wm#"/>
  <p:tag name="KSO_WM_UNIT_PRESET_TEXT" val="单击此处添加文本具体内容"/>
  <p:tag name="KSO_WM_UNIT_TEXT_FILL_FORE_SCHEMECOLOR_INDEX" val="13"/>
  <p:tag name="KSO_WM_UNIT_TEXT_FILL_TYPE" val="1"/>
</p:tagLst>
</file>

<file path=ppt/tags/tag2.xml><?xml version="1.0" encoding="utf-8"?>
<p:tagLst xmlns:p="http://schemas.openxmlformats.org/presentationml/2006/main">
  <p:tag name="KSO_WM_BEAUTIFY_FLAG" val=""/>
</p:tagLst>
</file>

<file path=ppt/tags/tag20.xml><?xml version="1.0" encoding="utf-8"?>
<p:tagLst xmlns:p="http://schemas.openxmlformats.org/presentationml/2006/main">
  <p:tag name="KSO_WM_UNIT_SUBTYPE" val="a"/>
  <p:tag name="KSO_WM_UNIT_NOCLEAR" val="0"/>
  <p:tag name="KSO_WM_UNIT_VALUE" val="27"/>
  <p:tag name="KSO_WM_UNIT_HIGHLIGHT" val="0"/>
  <p:tag name="KSO_WM_UNIT_COMPATIBLE" val="0"/>
  <p:tag name="KSO_WM_UNIT_DIAGRAM_ISNUMVISUAL" val="0"/>
  <p:tag name="KSO_WM_UNIT_DIAGRAM_ISREFERUNIT" val="0"/>
  <p:tag name="KSO_WM_DIAGRAM_GROUP_CODE" val="n1-1"/>
  <p:tag name="KSO_WM_UNIT_TYPE" val="n_h_h_f"/>
  <p:tag name="KSO_WM_UNIT_INDEX" val="1_2_4_1"/>
  <p:tag name="KSO_WM_UNIT_ID" val="diagram160264_5*n_h_h_f*1_2_4_1"/>
  <p:tag name="KSO_WM_TEMPLATE_CATEGORY" val="diagram"/>
  <p:tag name="KSO_WM_TEMPLATE_INDEX" val="160264"/>
  <p:tag name="KSO_WM_UNIT_LAYERLEVEL" val="1_1_1_1"/>
  <p:tag name="KSO_WM_TAG_VERSION" val="1.0"/>
  <p:tag name="KSO_WM_BEAUTIFY_FLAG" val="#wm#"/>
  <p:tag name="KSO_WM_UNIT_PRESET_TEXT" val="单击此处添加文本具体内容"/>
  <p:tag name="KSO_WM_UNIT_TEXT_FILL_FORE_SCHEMECOLOR_INDEX" val="13"/>
  <p:tag name="KSO_WM_UNIT_TEXT_FILL_TYPE" val="1"/>
</p:tagLst>
</file>

<file path=ppt/tags/tag21.xml><?xml version="1.0" encoding="utf-8"?>
<p:tagLst xmlns:p="http://schemas.openxmlformats.org/presentationml/2006/main">
  <p:tag name="KSO_WM_UNIT_ISCONTENTSTITLE" val="0"/>
  <p:tag name="KSO_WM_UNIT_ISNUMDGMTITLE" val="0"/>
  <p:tag name="KSO_WM_UNIT_NOCLEAR" val="0"/>
  <p:tag name="KSO_WM_UNIT_VALUE" val="15"/>
  <p:tag name="KSO_WM_UNIT_HIGHLIGHT" val="0"/>
  <p:tag name="KSO_WM_UNIT_COMPATIBLE" val="0"/>
  <p:tag name="KSO_WM_UNIT_DIAGRAM_ISNUMVISUAL" val="0"/>
  <p:tag name="KSO_WM_UNIT_DIAGRAM_ISREFERUNIT" val="0"/>
  <p:tag name="KSO_WM_DIAGRAM_GROUP_CODE" val="n1-1"/>
  <p:tag name="KSO_WM_UNIT_TYPE" val="n_h_a"/>
  <p:tag name="KSO_WM_UNIT_INDEX" val="1_1_1"/>
  <p:tag name="KSO_WM_UNIT_ID" val="diagram160264_5*n_h_a*1_1_1"/>
  <p:tag name="KSO_WM_TEMPLATE_CATEGORY" val="diagram"/>
  <p:tag name="KSO_WM_TEMPLATE_INDEX" val="160264"/>
  <p:tag name="KSO_WM_UNIT_LAYERLEVEL" val="1_1_1"/>
  <p:tag name="KSO_WM_TAG_VERSION" val="1.0"/>
  <p:tag name="KSO_WM_BEAUTIFY_FLAG" val="#wm#"/>
  <p:tag name="KSO_WM_UNIT_PRESET_TEXT" val="添加标题"/>
  <p:tag name="KSO_WM_UNIT_TEXT_FILL_FORE_SCHEMECOLOR_INDEX" val="13"/>
  <p:tag name="KSO_WM_UNIT_TEXT_FILL_TYPE" val="1"/>
</p:tagLst>
</file>

<file path=ppt/tags/tag22.xml><?xml version="1.0" encoding="utf-8"?>
<p:tagLst xmlns:p="http://schemas.openxmlformats.org/presentationml/2006/main">
  <p:tag name="KSO_WM_BEAUTIFY_FLAG" val=""/>
</p:tagLst>
</file>

<file path=ppt/tags/tag23.xml><?xml version="1.0" encoding="utf-8"?>
<p:tagLst xmlns:p="http://schemas.openxmlformats.org/presentationml/2006/main">
  <p:tag name="KSO_WM_BEAUTIFY_FLAG" val=""/>
</p:tagLst>
</file>

<file path=ppt/tags/tag24.xml><?xml version="1.0" encoding="utf-8"?>
<p:tagLst xmlns:p="http://schemas.openxmlformats.org/presentationml/2006/main">
  <p:tag name="KSO_WM_BEAUTIFY_FLAG" val=""/>
</p:tagLst>
</file>

<file path=ppt/tags/tag25.xml><?xml version="1.0" encoding="utf-8"?>
<p:tagLst xmlns:p="http://schemas.openxmlformats.org/presentationml/2006/main">
  <p:tag name="KSO_WM_BEAUTIFY_FLAG" val=""/>
</p:tagLst>
</file>

<file path=ppt/tags/tag26.xml><?xml version="1.0" encoding="utf-8"?>
<p:tagLst xmlns:p="http://schemas.openxmlformats.org/presentationml/2006/main">
  <p:tag name="KSO_WM_BEAUTIFY_FLAG" val=""/>
</p:tagLst>
</file>

<file path=ppt/tags/tag27.xml><?xml version="1.0" encoding="utf-8"?>
<p:tagLst xmlns:p="http://schemas.openxmlformats.org/presentationml/2006/main">
  <p:tag name="KSO_WM_BEAUTIFY_FLAG" val=""/>
</p:tagLst>
</file>

<file path=ppt/tags/tag28.xml><?xml version="1.0" encoding="utf-8"?>
<p:tagLst xmlns:p="http://schemas.openxmlformats.org/presentationml/2006/main">
  <p:tag name="KSO_WM_BEAUTIFY_FLAG" val=""/>
</p:tagLst>
</file>

<file path=ppt/tags/tag29.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30.xml><?xml version="1.0" encoding="utf-8"?>
<p:tagLst xmlns:p="http://schemas.openxmlformats.org/presentationml/2006/main">
  <p:tag name="KSO_WM_BEAUTIFY_FLAG" val=""/>
</p:tagLst>
</file>

<file path=ppt/tags/tag31.xml><?xml version="1.0" encoding="utf-8"?>
<p:tagLst xmlns:p="http://schemas.openxmlformats.org/presentationml/2006/main">
  <p:tag name="KSO_WM_BEAUTIFY_FLAG" val=""/>
</p:tagLst>
</file>

<file path=ppt/tags/tag32.xml><?xml version="1.0" encoding="utf-8"?>
<p:tagLst xmlns:p="http://schemas.openxmlformats.org/presentationml/2006/main">
  <p:tag name="KSO_WM_BEAUTIFY_FLAG" val=""/>
</p:tagLst>
</file>

<file path=ppt/tags/tag33.xml><?xml version="1.0" encoding="utf-8"?>
<p:tagLst xmlns:p="http://schemas.openxmlformats.org/presentationml/2006/main">
  <p:tag name="KSO_WM_BEAUTIFY_FLAG" val=""/>
</p:tagLst>
</file>

<file path=ppt/tags/tag34.xml><?xml version="1.0" encoding="utf-8"?>
<p:tagLst xmlns:p="http://schemas.openxmlformats.org/presentationml/2006/main">
  <p:tag name="KSO_WM_BEAUTIFY_FLAG" val=""/>
</p:tagLst>
</file>

<file path=ppt/tags/tag35.xml><?xml version="1.0" encoding="utf-8"?>
<p:tagLst xmlns:p="http://schemas.openxmlformats.org/presentationml/2006/main">
  <p:tag name="KSO_WM_BEAUTIFY_FLAG" val=""/>
</p:tagLst>
</file>

<file path=ppt/tags/tag36.xml><?xml version="1.0" encoding="utf-8"?>
<p:tagLst xmlns:p="http://schemas.openxmlformats.org/presentationml/2006/main">
  <p:tag name="KSO_WM_BEAUTIFY_FLAG" val=""/>
</p:tagLst>
</file>

<file path=ppt/tags/tag37.xml><?xml version="1.0" encoding="utf-8"?>
<p:tagLst xmlns:p="http://schemas.openxmlformats.org/presentationml/2006/main">
  <p:tag name="KSO_WM_BEAUTIFY_FLAG" val=""/>
</p:tagLst>
</file>

<file path=ppt/tags/tag38.xml><?xml version="1.0" encoding="utf-8"?>
<p:tagLst xmlns:p="http://schemas.openxmlformats.org/presentationml/2006/main">
  <p:tag name="KSO_WM_BEAUTIFY_FLAG" val=""/>
</p:tagLst>
</file>

<file path=ppt/tags/tag39.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40.xml><?xml version="1.0" encoding="utf-8"?>
<p:tagLst xmlns:p="http://schemas.openxmlformats.org/presentationml/2006/main">
  <p:tag name="KSO_WM_BEAUTIFY_FLAG" val=""/>
</p:tagLst>
</file>

<file path=ppt/tags/tag41.xml><?xml version="1.0" encoding="utf-8"?>
<p:tagLst xmlns:p="http://schemas.openxmlformats.org/presentationml/2006/main">
  <p:tag name="KSO_WM_BEAUTIFY_FLAG" val=""/>
</p:tagLst>
</file>

<file path=ppt/tags/tag42.xml><?xml version="1.0" encoding="utf-8"?>
<p:tagLst xmlns:p="http://schemas.openxmlformats.org/presentationml/2006/main">
  <p:tag name="KSO_WM_BEAUTIFY_FLAG" val=""/>
</p:tagLst>
</file>

<file path=ppt/tags/tag43.xml><?xml version="1.0" encoding="utf-8"?>
<p:tagLst xmlns:p="http://schemas.openxmlformats.org/presentationml/2006/main">
  <p:tag name="KSO_WM_BEAUTIFY_FLAG" val=""/>
</p:tagLst>
</file>

<file path=ppt/tags/tag44.xml><?xml version="1.0" encoding="utf-8"?>
<p:tagLst xmlns:p="http://schemas.openxmlformats.org/presentationml/2006/main">
  <p:tag name="KSO_WM_BEAUTIFY_FLAG" val=""/>
</p:tagLst>
</file>

<file path=ppt/tags/tag45.xml><?xml version="1.0" encoding="utf-8"?>
<p:tagLst xmlns:p="http://schemas.openxmlformats.org/presentationml/2006/main">
  <p:tag name="KSO_WM_BEAUTIFY_FLAG" val=""/>
</p:tagLst>
</file>

<file path=ppt/tags/tag46.xml><?xml version="1.0" encoding="utf-8"?>
<p:tagLst xmlns:p="http://schemas.openxmlformats.org/presentationml/2006/main">
  <p:tag name="KSO_WM_BEAUTIFY_FLAG" val=""/>
</p:tagLst>
</file>

<file path=ppt/tags/tag47.xml><?xml version="1.0" encoding="utf-8"?>
<p:tagLst xmlns:p="http://schemas.openxmlformats.org/presentationml/2006/main">
  <p:tag name="KSO_WM_BEAUTIFY_FLAG" val=""/>
</p:tagLst>
</file>

<file path=ppt/tags/tag48.xml><?xml version="1.0" encoding="utf-8"?>
<p:tagLst xmlns:p="http://schemas.openxmlformats.org/presentationml/2006/main">
  <p:tag name="KSO_WM_BEAUTIFY_FLAG" val=""/>
</p:tagLst>
</file>

<file path=ppt/tags/tag49.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50.xml><?xml version="1.0" encoding="utf-8"?>
<p:tagLst xmlns:p="http://schemas.openxmlformats.org/presentationml/2006/main">
  <p:tag name="KSO_WM_BEAUTIFY_FLAG" val=""/>
</p:tagLst>
</file>

<file path=ppt/tags/tag51.xml><?xml version="1.0" encoding="utf-8"?>
<p:tagLst xmlns:p="http://schemas.openxmlformats.org/presentationml/2006/main">
  <p:tag name="KSO_WM_BEAUTIFY_FLAG" val=""/>
</p:tagLst>
</file>

<file path=ppt/tags/tag52.xml><?xml version="1.0" encoding="utf-8"?>
<p:tagLst xmlns:p="http://schemas.openxmlformats.org/presentationml/2006/main">
  <p:tag name="KSO_WM_BEAUTIFY_FLAG" val=""/>
</p:tagLst>
</file>

<file path=ppt/tags/tag53.xml><?xml version="1.0" encoding="utf-8"?>
<p:tagLst xmlns:p="http://schemas.openxmlformats.org/presentationml/2006/main">
  <p:tag name="KSO_WM_BEAUTIFY_FLAG" val=""/>
</p:tagLst>
</file>

<file path=ppt/tags/tag54.xml><?xml version="1.0" encoding="utf-8"?>
<p:tagLst xmlns:p="http://schemas.openxmlformats.org/presentationml/2006/main">
  <p:tag name="KSO_WM_BEAUTIFY_FLAG" val=""/>
</p:tagLst>
</file>

<file path=ppt/tags/tag55.xml><?xml version="1.0" encoding="utf-8"?>
<p:tagLst xmlns:p="http://schemas.openxmlformats.org/presentationml/2006/main">
  <p:tag name="KSO_WM_BEAUTIFY_FLAG" val=""/>
</p:tagLst>
</file>

<file path=ppt/tags/tag56.xml><?xml version="1.0" encoding="utf-8"?>
<p:tagLst xmlns:p="http://schemas.openxmlformats.org/presentationml/2006/main">
  <p:tag name="KSO_WM_BEAUTIFY_FLAG" val=""/>
</p:tagLst>
</file>

<file path=ppt/tags/tag57.xml><?xml version="1.0" encoding="utf-8"?>
<p:tagLst xmlns:p="http://schemas.openxmlformats.org/presentationml/2006/main">
  <p:tag name="KSO_WM_BEAUTIFY_FLAG" val=""/>
</p:tagLst>
</file>

<file path=ppt/tags/tag58.xml><?xml version="1.0" encoding="utf-8"?>
<p:tagLst xmlns:p="http://schemas.openxmlformats.org/presentationml/2006/main">
  <p:tag name="KSO_WM_BEAUTIFY_FLAG" val=""/>
</p:tagLst>
</file>

<file path=ppt/tags/tag59.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60.xml><?xml version="1.0" encoding="utf-8"?>
<p:tagLst xmlns:p="http://schemas.openxmlformats.org/presentationml/2006/main">
  <p:tag name="KSO_WM_BEAUTIFY_FLAG" val=""/>
</p:tagLst>
</file>

<file path=ppt/tags/tag61.xml><?xml version="1.0" encoding="utf-8"?>
<p:tagLst xmlns:p="http://schemas.openxmlformats.org/presentationml/2006/main">
  <p:tag name="KSO_WM_BEAUTIFY_FLAG" val=""/>
</p:tagLst>
</file>

<file path=ppt/tags/tag62.xml><?xml version="1.0" encoding="utf-8"?>
<p:tagLst xmlns:p="http://schemas.openxmlformats.org/presentationml/2006/main">
  <p:tag name="KSO_WM_BEAUTIFY_FLAG" val=""/>
</p:tagLst>
</file>

<file path=ppt/tags/tag63.xml><?xml version="1.0" encoding="utf-8"?>
<p:tagLst xmlns:p="http://schemas.openxmlformats.org/presentationml/2006/main">
  <p:tag name="KSO_WM_BEAUTIFY_FLAG" val=""/>
</p:tagLst>
</file>

<file path=ppt/tags/tag64.xml><?xml version="1.0" encoding="utf-8"?>
<p:tagLst xmlns:p="http://schemas.openxmlformats.org/presentationml/2006/main">
  <p:tag name="KSO_WM_BEAUTIFY_FLAG" val=""/>
</p:tagLst>
</file>

<file path=ppt/tags/tag65.xml><?xml version="1.0" encoding="utf-8"?>
<p:tagLst xmlns:p="http://schemas.openxmlformats.org/presentationml/2006/main">
  <p:tag name="KSO_WM_BEAUTIFY_FLAG" val=""/>
</p:tagLst>
</file>

<file path=ppt/tags/tag66.xml><?xml version="1.0" encoding="utf-8"?>
<p:tagLst xmlns:p="http://schemas.openxmlformats.org/presentationml/2006/main">
  <p:tag name="KSO_WM_BEAUTIFY_FLAG" val=""/>
</p:tagLst>
</file>

<file path=ppt/tags/tag67.xml><?xml version="1.0" encoding="utf-8"?>
<p:tagLst xmlns:p="http://schemas.openxmlformats.org/presentationml/2006/main">
  <p:tag name="KSO_WM_BEAUTIFY_FLAG" val=""/>
</p:tagLst>
</file>

<file path=ppt/tags/tag68.xml><?xml version="1.0" encoding="utf-8"?>
<p:tagLst xmlns:p="http://schemas.openxmlformats.org/presentationml/2006/main">
  <p:tag name="KSO_WM_BEAUTIFY_FLAG" val=""/>
</p:tagLst>
</file>

<file path=ppt/tags/tag69.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70.xml><?xml version="1.0" encoding="utf-8"?>
<p:tagLst xmlns:p="http://schemas.openxmlformats.org/presentationml/2006/main">
  <p:tag name="KSO_WM_BEAUTIFY_FLAG" val=""/>
</p:tagLst>
</file>

<file path=ppt/tags/tag71.xml><?xml version="1.0" encoding="utf-8"?>
<p:tagLst xmlns:p="http://schemas.openxmlformats.org/presentationml/2006/main">
  <p:tag name="KSO_WM_BEAUTIFY_FLAG" val=""/>
</p:tagLst>
</file>

<file path=ppt/tags/tag72.xml><?xml version="1.0" encoding="utf-8"?>
<p:tagLst xmlns:p="http://schemas.openxmlformats.org/presentationml/2006/main">
  <p:tag name="KSO_WM_BEAUTIFY_FLAG" val=""/>
</p:tagLst>
</file>

<file path=ppt/tags/tag73.xml><?xml version="1.0" encoding="utf-8"?>
<p:tagLst xmlns:p="http://schemas.openxmlformats.org/presentationml/2006/main">
  <p:tag name="KSO_WM_BEAUTIFY_FLAG" val=""/>
</p:tagLst>
</file>

<file path=ppt/tags/tag74.xml><?xml version="1.0" encoding="utf-8"?>
<p:tagLst xmlns:p="http://schemas.openxmlformats.org/presentationml/2006/main">
  <p:tag name="KSO_WM_BEAUTIFY_FLAG" val=""/>
</p:tagLst>
</file>

<file path=ppt/tags/tag75.xml><?xml version="1.0" encoding="utf-8"?>
<p:tagLst xmlns:p="http://schemas.openxmlformats.org/presentationml/2006/main">
  <p:tag name="KSO_WM_BEAUTIFY_FLAG" val=""/>
</p:tagLst>
</file>

<file path=ppt/tags/tag76.xml><?xml version="1.0" encoding="utf-8"?>
<p:tagLst xmlns:p="http://schemas.openxmlformats.org/presentationml/2006/main">
  <p:tag name="KSO_WM_BEAUTIFY_FLAG" val=""/>
</p:tagLst>
</file>

<file path=ppt/tags/tag77.xml><?xml version="1.0" encoding="utf-8"?>
<p:tagLst xmlns:p="http://schemas.openxmlformats.org/presentationml/2006/main">
  <p:tag name="KSO_WM_BEAUTIFY_FLAG" val=""/>
</p:tagLst>
</file>

<file path=ppt/tags/tag78.xml><?xml version="1.0" encoding="utf-8"?>
<p:tagLst xmlns:p="http://schemas.openxmlformats.org/presentationml/2006/main">
  <p:tag name="KSO_WM_BEAUTIFY_FLAG" val=""/>
</p:tagLst>
</file>

<file path=ppt/tags/tag79.xml><?xml version="1.0" encoding="utf-8"?>
<p:tagLst xmlns:p="http://schemas.openxmlformats.org/presentationml/2006/main">
  <p:tag name="KSO_WM_BEAUTIFY_FLAG" val=""/>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i"/>
  <p:tag name="KSO_WM_UNIT_INDEX" val="1_1_1"/>
  <p:tag name="KSO_WM_UNIT_ID" val="diagram160264_5*n_h_i*1_1_1"/>
  <p:tag name="KSO_WM_TEMPLATE_CATEGORY" val="diagram"/>
  <p:tag name="KSO_WM_TEMPLATE_INDEX" val="160264"/>
  <p:tag name="KSO_WM_UNIT_LAYERLEVEL" val="1_1_1"/>
  <p:tag name="KSO_WM_TAG_VERSION" val="1.0"/>
  <p:tag name="KSO_WM_BEAUTIFY_FLAG" val="#wm#"/>
  <p:tag name="KSO_WM_UNIT_FILL_FORE_SCHEMECOLOR_INDEX" val="14"/>
  <p:tag name="KSO_WM_UNIT_FILL_TYPE" val="1"/>
  <p:tag name="KSO_WM_UNIT_TEXT_FILL_FORE_SCHEMECOLOR_INDEX" val="5"/>
  <p:tag name="KSO_WM_UNIT_TEXT_FILL_TYPE" val="1"/>
</p:tagLst>
</file>

<file path=ppt/tags/tag80.xml><?xml version="1.0" encoding="utf-8"?>
<p:tagLst xmlns:p="http://schemas.openxmlformats.org/presentationml/2006/main">
  <p:tag name="KSO_WM_BEAUTIFY_FLAG" val=""/>
</p:tagLst>
</file>

<file path=ppt/tags/tag81.xml><?xml version="1.0" encoding="utf-8"?>
<p:tagLst xmlns:p="http://schemas.openxmlformats.org/presentationml/2006/main">
  <p:tag name="KSO_WM_BEAUTIFY_FLAG" val=""/>
</p:tagLst>
</file>

<file path=ppt/tags/tag82.xml><?xml version="1.0" encoding="utf-8"?>
<p:tagLst xmlns:p="http://schemas.openxmlformats.org/presentationml/2006/main">
  <p:tag name="KSO_WM_BEAUTIFY_FLAG" val=""/>
</p:tagLst>
</file>

<file path=ppt/tags/tag83.xml><?xml version="1.0" encoding="utf-8"?>
<p:tagLst xmlns:p="http://schemas.openxmlformats.org/presentationml/2006/main">
  <p:tag name="KSO_WM_BEAUTIFY_FLAG" val=""/>
</p:tagLst>
</file>

<file path=ppt/tags/tag84.xml><?xml version="1.0" encoding="utf-8"?>
<p:tagLst xmlns:p="http://schemas.openxmlformats.org/presentationml/2006/main">
  <p:tag name="KSO_WM_BEAUTIFY_FLAG" val=""/>
</p:tagLst>
</file>

<file path=ppt/tags/tag85.xml><?xml version="1.0" encoding="utf-8"?>
<p:tagLst xmlns:p="http://schemas.openxmlformats.org/presentationml/2006/main">
  <p:tag name="KSO_WM_BEAUTIFY_FLAG" val=""/>
</p:tagLst>
</file>

<file path=ppt/tags/tag86.xml><?xml version="1.0" encoding="utf-8"?>
<p:tagLst xmlns:p="http://schemas.openxmlformats.org/presentationml/2006/main">
  <p:tag name="KSO_WM_BEAUTIFY_FLAG" val=""/>
</p:tagLst>
</file>

<file path=ppt/tags/tag87.xml><?xml version="1.0" encoding="utf-8"?>
<p:tagLst xmlns:p="http://schemas.openxmlformats.org/presentationml/2006/main">
  <p:tag name="KSO_WM_BEAUTIFY_FLAG" val=""/>
</p:tagLst>
</file>

<file path=ppt/tags/tag88.xml><?xml version="1.0" encoding="utf-8"?>
<p:tagLst xmlns:p="http://schemas.openxmlformats.org/presentationml/2006/main">
  <p:tag name="KSO_WM_BEAUTIFY_FLAG" val=""/>
</p:tagLst>
</file>

<file path=ppt/tags/tag89.xml><?xml version="1.0" encoding="utf-8"?>
<p:tagLst xmlns:p="http://schemas.openxmlformats.org/presentationml/2006/main">
  <p:tag name="KSO_WM_BEAUTIFY_FLAG" val=""/>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h_i"/>
  <p:tag name="KSO_WM_UNIT_INDEX" val="1_2_5_1"/>
  <p:tag name="KSO_WM_UNIT_ID" val="diagram160264_5*n_h_h_i*1_2_5_1"/>
  <p:tag name="KSO_WM_TEMPLATE_CATEGORY" val="diagram"/>
  <p:tag name="KSO_WM_TEMPLATE_INDEX" val="160264"/>
  <p:tag name="KSO_WM_UNIT_LAYERLEVEL" val="1_1_1_1"/>
  <p:tag name="KSO_WM_TAG_VERSION" val="1.0"/>
  <p:tag name="KSO_WM_BEAUTIFY_FLAG" val="#wm#"/>
  <p:tag name="KSO_WM_UNIT_FILL_FORE_SCHEMECOLOR_INDEX" val="5"/>
  <p:tag name="KSO_WM_UNIT_FILL_TYPE" val="1"/>
  <p:tag name="KSO_WM_UNIT_TEXT_FILL_FORE_SCHEMECOLOR_INDEX" val="2"/>
  <p:tag name="KSO_WM_UNIT_TEXT_FILL_TYPE" val="1"/>
</p:tagLst>
</file>

<file path=ppt/tags/tag90.xml><?xml version="1.0" encoding="utf-8"?>
<p:tagLst xmlns:p="http://schemas.openxmlformats.org/presentationml/2006/main">
  <p:tag name="KSO_WM_BEAUTIFY_FLAG" val=""/>
</p:tagLst>
</file>

<file path=ppt/tags/tag91.xml><?xml version="1.0" encoding="utf-8"?>
<p:tagLst xmlns:p="http://schemas.openxmlformats.org/presentationml/2006/main">
  <p:tag name="KSO_WM_BEAUTIFY_FLAG" val=""/>
</p:tagLst>
</file>

<file path=ppt/tags/tag92.xml><?xml version="1.0" encoding="utf-8"?>
<p:tagLst xmlns:p="http://schemas.openxmlformats.org/presentationml/2006/main">
  <p:tag name="KSO_WM_BEAUTIFY_FLAG" val=""/>
</p:tagLst>
</file>

<file path=ppt/tags/tag93.xml><?xml version="1.0" encoding="utf-8"?>
<p:tagLst xmlns:p="http://schemas.openxmlformats.org/presentationml/2006/main">
  <p:tag name="KSO_WM_BEAUTIFY_FLAG" val=""/>
</p:tagLst>
</file>

<file path=ppt/tags/tag94.xml><?xml version="1.0" encoding="utf-8"?>
<p:tagLst xmlns:p="http://schemas.openxmlformats.org/presentationml/2006/main">
  <p:tag name="KSO_WM_BEAUTIFY_FLAG" val=""/>
</p:tagLst>
</file>

<file path=ppt/tags/tag95.xml><?xml version="1.0" encoding="utf-8"?>
<p:tagLst xmlns:p="http://schemas.openxmlformats.org/presentationml/2006/main">
  <p:tag name="KSO_WM_BEAUTIFY_FLAG" val=""/>
</p:tagLst>
</file>

<file path=ppt/tags/tag96.xml><?xml version="1.0" encoding="utf-8"?>
<p:tagLst xmlns:p="http://schemas.openxmlformats.org/presentationml/2006/main">
  <p:tag name="KSO_WM_BEAUTIFY_FLAG" val=""/>
</p:tagLst>
</file>

<file path=ppt/tags/tag97.xml><?xml version="1.0" encoding="utf-8"?>
<p:tagLst xmlns:p="http://schemas.openxmlformats.org/presentationml/2006/main">
  <p:tag name="KSO_WM_BEAUTIFY_FLAG" val=""/>
</p:tagLst>
</file>

<file path=ppt/tags/tag98.xml><?xml version="1.0" encoding="utf-8"?>
<p:tagLst xmlns:p="http://schemas.openxmlformats.org/presentationml/2006/main">
  <p:tag name="KSO_WM_BEAUTIFY_FLAG" val=""/>
</p:tagLst>
</file>

<file path=ppt/tags/tag99.xml><?xml version="1.0" encoding="utf-8"?>
<p:tagLst xmlns:p="http://schemas.openxmlformats.org/presentationml/2006/main">
  <p:tag name="KSO_WM_BEAUTIFY_FLAG" val=""/>
</p:tagLst>
</file>

<file path=ppt/theme/theme1.xml><?xml version="1.0" encoding="utf-8"?>
<a:theme xmlns:a="http://schemas.openxmlformats.org/drawingml/2006/main" name="26_BasicWhite">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3200" b="0" i="0" u="none" strike="noStrike" cap="none" spc="0" normalizeH="0" baseline="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50800" tIns="50800" rIns="50800" bIns="50800" numCol="1" spcCol="38100" rtlCol="0" anchor="ctr">
        <a:spAutoFit/>
      </a:bodyPr>
      <a:lstStyle>
        <a:defPPr marL="0" marR="0" indent="127000" algn="l" defTabSz="821690" rtl="0" fontAlgn="auto" latinLnBrk="0" hangingPunct="0">
          <a:lnSpc>
            <a:spcPct val="100000"/>
          </a:lnSpc>
          <a:spcBef>
            <a:spcPts val="0"/>
          </a:spcBef>
          <a:spcAft>
            <a:spcPts val="0"/>
          </a:spcAft>
          <a:buClrTx/>
          <a:buSzTx/>
          <a:buFontTx/>
          <a:buNone/>
          <a:defRPr kumimoji="0" sz="1600" b="0" i="0" u="none" strike="noStrike" cap="none" spc="0" normalizeH="0" baseline="0">
            <a:ln>
              <a:noFill/>
            </a:ln>
            <a:solidFill>
              <a:srgbClr val="000000"/>
            </a:solidFill>
            <a:effectLst/>
            <a:uFillTx/>
            <a:latin typeface="+mn-lt"/>
            <a:ea typeface="+mn-ea"/>
            <a:cs typeface="+mn-cs"/>
            <a:sym typeface="Helvetica Neue" panose="020005030000000200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spPr>
      <a:bodyPr rot="0" spcFirstLastPara="1" vertOverflow="overflow" horzOverflow="overflow" vert="horz" wrap="square" lIns="71437" tIns="71437" rIns="71437" bIns="71437" numCol="1" spcCol="38100" rtlCol="0" anchor="ctr">
        <a:spAutoFit/>
      </a:bodyPr>
      <a:lstStyle>
        <a:defPPr marL="0" marR="0" indent="0" algn="ctr" defTabSz="821690" rtl="0" fontAlgn="auto" latinLnBrk="0" hangingPunct="0">
          <a:lnSpc>
            <a:spcPct val="100000"/>
          </a:lnSpc>
          <a:spcBef>
            <a:spcPts val="0"/>
          </a:spcBef>
          <a:spcAft>
            <a:spcPts val="0"/>
          </a:spcAft>
          <a:buClrTx/>
          <a:buSzTx/>
          <a:buFontTx/>
          <a:buNone/>
          <a:defRPr kumimoji="0" sz="3000" b="0" i="0" u="none" strike="noStrike" cap="none" spc="0" normalizeH="0" baseline="0">
            <a:ln>
              <a:noFill/>
            </a:ln>
            <a:solidFill>
              <a:srgbClr val="FFFFFF"/>
            </a:solidFill>
            <a:effectLst/>
            <a:uFillTx/>
            <a:latin typeface="+mn-lt"/>
            <a:ea typeface="+mn-ea"/>
            <a:cs typeface="+mn-cs"/>
            <a:sym typeface="Helvetica Neue Medium" panose="020005030000000200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71437" tIns="71437" rIns="71437" bIns="71437" numCol="1" spcCol="38100" rtlCol="0" anchor="ctr">
        <a:spAutoFit/>
      </a:bodyPr>
      <a:lstStyle>
        <a:defPPr marL="0" marR="0" indent="0" algn="ctr" defTabSz="821690" rtl="0" fontAlgn="auto" latinLnBrk="0" hangingPunct="0">
          <a:lnSpc>
            <a:spcPct val="100000"/>
          </a:lnSpc>
          <a:spcBef>
            <a:spcPts val="0"/>
          </a:spcBef>
          <a:spcAft>
            <a:spcPts val="0"/>
          </a:spcAft>
          <a:buClrTx/>
          <a:buSzTx/>
          <a:buFontTx/>
          <a:buNone/>
          <a:defRPr kumimoji="0" sz="32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2911</Words>
  <Application>WPS 演示</Application>
  <PresentationFormat>自定义</PresentationFormat>
  <Paragraphs>335</Paragraphs>
  <Slides>28</Slides>
  <Notes>14</Notes>
  <HiddenSlides>0</HiddenSlides>
  <MMClips>0</MMClips>
  <ScaleCrop>false</ScaleCrop>
  <HeadingPairs>
    <vt:vector size="6" baseType="variant">
      <vt:variant>
        <vt:lpstr>已用的字体</vt:lpstr>
      </vt:variant>
      <vt:variant>
        <vt:i4>23</vt:i4>
      </vt:variant>
      <vt:variant>
        <vt:lpstr>主题</vt:lpstr>
      </vt:variant>
      <vt:variant>
        <vt:i4>1</vt:i4>
      </vt:variant>
      <vt:variant>
        <vt:lpstr>幻灯片标题</vt:lpstr>
      </vt:variant>
      <vt:variant>
        <vt:i4>28</vt:i4>
      </vt:variant>
    </vt:vector>
  </HeadingPairs>
  <TitlesOfParts>
    <vt:vector size="52" baseType="lpstr">
      <vt:lpstr>Arial</vt:lpstr>
      <vt:lpstr>宋体</vt:lpstr>
      <vt:lpstr>Wingdings</vt:lpstr>
      <vt:lpstr>Helvetica Neue</vt:lpstr>
      <vt:lpstr>Helvetica Neue Medium</vt:lpstr>
      <vt:lpstr>Helvetica Neue Light</vt:lpstr>
      <vt:lpstr>Trebuchet MS</vt:lpstr>
      <vt:lpstr>Helvetica Neue</vt:lpstr>
      <vt:lpstr>黑体-简</vt:lpstr>
      <vt:lpstr>Helvetica</vt:lpstr>
      <vt:lpstr>Trebuchet MS Bold</vt:lpstr>
      <vt:lpstr>微软雅黑</vt:lpstr>
      <vt:lpstr>汉仪旗黑</vt:lpstr>
      <vt:lpstr>Calibri</vt:lpstr>
      <vt:lpstr>Heiti SC Light</vt:lpstr>
      <vt:lpstr>Heiti SC Medium</vt:lpstr>
      <vt:lpstr>宋体</vt:lpstr>
      <vt:lpstr>汉仪书宋二KW</vt:lpstr>
      <vt:lpstr>Arial Unicode MS</vt:lpstr>
      <vt:lpstr>PingFang SC</vt:lpstr>
      <vt:lpstr>Alibaba PuHuiTi 3.0 55 Regular</vt:lpstr>
      <vt:lpstr>苹方-简</vt:lpstr>
      <vt:lpstr>Calibri</vt:lpstr>
      <vt:lpstr>26_BasicWhite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
  <cp:lastModifiedBy>看啥子啊</cp:lastModifiedBy>
  <cp:revision>878</cp:revision>
  <dcterms:created xsi:type="dcterms:W3CDTF">2024-02-04T02:53:36Z</dcterms:created>
  <dcterms:modified xsi:type="dcterms:W3CDTF">2024-02-04T02:53:36Z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24E1F7B36E906A329FAF8A651292AEE7_42</vt:lpwstr>
  </property>
  <property fmtid="{D5CDD505-2E9C-101B-9397-08002B2CF9AE}" pid="3" name="KSOProductBuildVer">
    <vt:lpwstr>2052-6.4.0.8550</vt:lpwstr>
  </property>
</Properties>
</file>